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09_0.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2"/>
  </p:notesMasterIdLst>
  <p:sldIdLst>
    <p:sldId id="256" r:id="rId2"/>
    <p:sldId id="257" r:id="rId3"/>
    <p:sldId id="258" r:id="rId4"/>
    <p:sldId id="259" r:id="rId5"/>
    <p:sldId id="260" r:id="rId6"/>
    <p:sldId id="261" r:id="rId7"/>
    <p:sldId id="262" r:id="rId8"/>
    <p:sldId id="263" r:id="rId9"/>
    <p:sldId id="296" r:id="rId10"/>
    <p:sldId id="297" r:id="rId11"/>
    <p:sldId id="298" r:id="rId12"/>
    <p:sldId id="264" r:id="rId13"/>
    <p:sldId id="265" r:id="rId14"/>
    <p:sldId id="266" r:id="rId15"/>
    <p:sldId id="302" r:id="rId16"/>
    <p:sldId id="303" r:id="rId17"/>
    <p:sldId id="301" r:id="rId18"/>
    <p:sldId id="270" r:id="rId19"/>
    <p:sldId id="300" r:id="rId20"/>
    <p:sldId id="299" r:id="rId21"/>
  </p:sldIdLst>
  <p:sldSz cx="9144000" cy="5143500" type="screen16x9"/>
  <p:notesSz cx="6858000" cy="9144000"/>
  <p:embeddedFontLst>
    <p:embeddedFont>
      <p:font typeface="Be Vietnam Pro SemiBold" panose="020B0604020202020204" charset="0"/>
      <p:regular r:id="rId23"/>
      <p:bold r:id="rId24"/>
      <p:italic r:id="rId25"/>
      <p:boldItalic r:id="rId26"/>
    </p:embeddedFont>
    <p:embeddedFont>
      <p:font typeface="Manrope" panose="020B0604020202020204" charset="0"/>
      <p:regular r:id="rId27"/>
      <p:bold r:id="rId28"/>
    </p:embeddedFont>
    <p:embeddedFont>
      <p:font typeface="Nunito Light" pitchFamily="2" charset="0"/>
      <p:regular r:id="rId29"/>
      <p:italic r:id="rId30"/>
    </p:embeddedFont>
    <p:embeddedFont>
      <p:font typeface="Open Sans" panose="020B0606030504020204" pitchFamily="34" charset="0"/>
      <p:regular r:id="rId31"/>
      <p:bold r:id="rId32"/>
      <p:italic r:id="rId33"/>
      <p:boldItalic r:id="rId34"/>
    </p:embeddedFont>
    <p:embeddedFont>
      <p:font typeface="Open Sans SemiBold" panose="020B0706030804020204" pitchFamily="34" charset="0"/>
      <p:regular r:id="rId35"/>
      <p:bold r:id="rId36"/>
      <p:italic r:id="rId37"/>
      <p:boldItalic r:id="rId38"/>
    </p:embeddedFont>
    <p:embeddedFont>
      <p:font typeface="Sora" panose="020B0604020202020204" charset="0"/>
      <p:regular r:id="rId39"/>
      <p:bold r:id="rId40"/>
    </p:embeddedFont>
    <p:embeddedFont>
      <p:font typeface="Sora Light" panose="020B0604020202020204" charset="0"/>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DF2368-D5E5-2B34-B573-D6EEB1A1D9A3}" name="Sevine Samir" initials="CA" userId="S::cds.SevineSamir81289@alexu.edu.eg::b1aadd8b-6d1c-47e9-af92-acdd2b05aa6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38C2F4C-DA2B-40BF-9E1E-7C142F9DD8FD}">
  <a:tblStyle styleId="{938C2F4C-DA2B-40BF-9E1E-7C142F9DD8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7A9BD1A-7CAF-4559-B4E5-41479EC24F56}"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varScale="1">
        <p:scale>
          <a:sx n="103" d="100"/>
          <a:sy n="103" d="100"/>
        </p:scale>
        <p:origin x="114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font" Target="fonts/font20.fntdata"/><Relationship Id="rId47"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presProps" Target="presProps.xml"/></Relationships>
</file>

<file path=ppt/comments/modernComment_109_0.xml><?xml version="1.0" encoding="utf-8"?>
<p188:cmLst xmlns:a="http://schemas.openxmlformats.org/drawingml/2006/main" xmlns:r="http://schemas.openxmlformats.org/officeDocument/2006/relationships" xmlns:p188="http://schemas.microsoft.com/office/powerpoint/2018/8/main">
  <p188:cm id="{28B713DC-3AE6-41BC-973E-24F3D3D8DB8E}" authorId="{71DF2368-D5E5-2B34-B573-D6EEB1A1D9A3}" created="2024-05-15T23:22:27.042">
    <pc:sldMkLst xmlns:pc="http://schemas.microsoft.com/office/powerpoint/2013/main/command">
      <pc:docMk/>
      <pc:sldMk cId="0" sldId="265"/>
    </pc:sldMkLst>
    <p188:txBody>
      <a:bodyPr/>
      <a:lstStyle/>
      <a:p>
        <a:r>
          <a:rPr lang="en-GB"/>
          <a:t>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5ecf16ed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5ecf16ed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7350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0683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93766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247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6502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292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6bb02b26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6bb02b26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419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05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009425" y="-642815"/>
            <a:ext cx="11404940" cy="6489505"/>
            <a:chOff x="-1009425" y="-642815"/>
            <a:chExt cx="11404940" cy="6489505"/>
          </a:xfrm>
        </p:grpSpPr>
        <p:sp>
          <p:nvSpPr>
            <p:cNvPr id="10" name="Google Shape;10;p2"/>
            <p:cNvSpPr/>
            <p:nvPr/>
          </p:nvSpPr>
          <p:spPr>
            <a:xfrm>
              <a:off x="7870415" y="842191"/>
              <a:ext cx="2525100" cy="2525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901450" y="2657990"/>
              <a:ext cx="3188700" cy="3188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09425" y="-642815"/>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p2"/>
          <p:cNvSpPr txBox="1">
            <a:spLocks noGrp="1"/>
          </p:cNvSpPr>
          <p:nvPr>
            <p:ph type="ctrTitle"/>
          </p:nvPr>
        </p:nvSpPr>
        <p:spPr>
          <a:xfrm>
            <a:off x="954475" y="627800"/>
            <a:ext cx="7476300" cy="1525200"/>
          </a:xfrm>
          <a:prstGeom prst="rect">
            <a:avLst/>
          </a:prstGeom>
        </p:spPr>
        <p:txBody>
          <a:bodyPr spcFirstLastPara="1" wrap="square" lIns="91425" tIns="91425" rIns="91425" bIns="91425" anchor="b" anchorCtr="0">
            <a:noAutofit/>
          </a:bodyPr>
          <a:lstStyle>
            <a:lvl1pPr lvl="0" algn="r">
              <a:lnSpc>
                <a:spcPct val="115000"/>
              </a:lnSpc>
              <a:spcBef>
                <a:spcPts val="0"/>
              </a:spcBef>
              <a:spcAft>
                <a:spcPts val="0"/>
              </a:spcAft>
              <a:buClr>
                <a:srgbClr val="191919"/>
              </a:buClr>
              <a:buSzPts val="5200"/>
              <a:buNone/>
              <a:defRPr sz="4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4" name="Google Shape;14;p2"/>
          <p:cNvSpPr txBox="1">
            <a:spLocks noGrp="1"/>
          </p:cNvSpPr>
          <p:nvPr>
            <p:ph type="subTitle" idx="1"/>
          </p:nvPr>
        </p:nvSpPr>
        <p:spPr>
          <a:xfrm>
            <a:off x="4635700" y="2152900"/>
            <a:ext cx="3693600" cy="383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3"/>
        <p:cNvGrpSpPr/>
        <p:nvPr/>
      </p:nvGrpSpPr>
      <p:grpSpPr>
        <a:xfrm>
          <a:off x="0" y="0"/>
          <a:ext cx="0" cy="0"/>
          <a:chOff x="0" y="0"/>
          <a:chExt cx="0" cy="0"/>
        </a:xfrm>
      </p:grpSpPr>
      <p:sp>
        <p:nvSpPr>
          <p:cNvPr id="104" name="Google Shape;104;p11"/>
          <p:cNvSpPr/>
          <p:nvPr/>
        </p:nvSpPr>
        <p:spPr>
          <a:xfrm>
            <a:off x="6203077" y="-1683029"/>
            <a:ext cx="4430400" cy="443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1500189" y="604846"/>
            <a:ext cx="4430400" cy="443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Google Shape;106;p11"/>
          <p:cNvPicPr preferRelativeResize="0"/>
          <p:nvPr/>
        </p:nvPicPr>
        <p:blipFill>
          <a:blip r:embed="rId2">
            <a:alphaModFix/>
          </a:blip>
          <a:stretch>
            <a:fillRect/>
          </a:stretch>
        </p:blipFill>
        <p:spPr>
          <a:xfrm>
            <a:off x="1720619" y="2772449"/>
            <a:ext cx="345550" cy="965101"/>
          </a:xfrm>
          <a:prstGeom prst="rect">
            <a:avLst/>
          </a:prstGeom>
          <a:noFill/>
          <a:ln>
            <a:noFill/>
          </a:ln>
        </p:spPr>
      </p:pic>
      <p:pic>
        <p:nvPicPr>
          <p:cNvPr id="107" name="Google Shape;107;p11"/>
          <p:cNvPicPr preferRelativeResize="0"/>
          <p:nvPr/>
        </p:nvPicPr>
        <p:blipFill>
          <a:blip r:embed="rId2">
            <a:alphaModFix/>
          </a:blip>
          <a:stretch>
            <a:fillRect/>
          </a:stretch>
        </p:blipFill>
        <p:spPr>
          <a:xfrm>
            <a:off x="5698890" y="2880765"/>
            <a:ext cx="393226" cy="1098300"/>
          </a:xfrm>
          <a:prstGeom prst="rect">
            <a:avLst/>
          </a:prstGeom>
          <a:noFill/>
          <a:ln>
            <a:noFill/>
          </a:ln>
        </p:spPr>
      </p:pic>
      <p:pic>
        <p:nvPicPr>
          <p:cNvPr id="108" name="Google Shape;108;p11"/>
          <p:cNvPicPr preferRelativeResize="0"/>
          <p:nvPr/>
        </p:nvPicPr>
        <p:blipFill rotWithShape="1">
          <a:blip r:embed="rId3">
            <a:alphaModFix/>
          </a:blip>
          <a:srcRect l="48988" r="42170" b="44218"/>
          <a:stretch/>
        </p:blipFill>
        <p:spPr>
          <a:xfrm>
            <a:off x="5166450" y="2639250"/>
            <a:ext cx="486001" cy="2193350"/>
          </a:xfrm>
          <a:prstGeom prst="rect">
            <a:avLst/>
          </a:prstGeom>
          <a:noFill/>
          <a:ln>
            <a:noFill/>
          </a:ln>
        </p:spPr>
      </p:pic>
      <p:pic>
        <p:nvPicPr>
          <p:cNvPr id="109" name="Google Shape;109;p11"/>
          <p:cNvPicPr preferRelativeResize="0"/>
          <p:nvPr/>
        </p:nvPicPr>
        <p:blipFill rotWithShape="1">
          <a:blip r:embed="rId3">
            <a:alphaModFix/>
          </a:blip>
          <a:srcRect r="20019" b="25082"/>
          <a:stretch/>
        </p:blipFill>
        <p:spPr>
          <a:xfrm>
            <a:off x="5191950" y="2495550"/>
            <a:ext cx="3952051" cy="2647951"/>
          </a:xfrm>
          <a:prstGeom prst="rect">
            <a:avLst/>
          </a:prstGeom>
          <a:noFill/>
          <a:ln>
            <a:noFill/>
          </a:ln>
        </p:spPr>
      </p:pic>
      <p:pic>
        <p:nvPicPr>
          <p:cNvPr id="110" name="Google Shape;110;p11"/>
          <p:cNvPicPr preferRelativeResize="0"/>
          <p:nvPr/>
        </p:nvPicPr>
        <p:blipFill rotWithShape="1">
          <a:blip r:embed="rId3">
            <a:alphaModFix/>
          </a:blip>
          <a:srcRect l="21054" b="33708"/>
          <a:stretch/>
        </p:blipFill>
        <p:spPr>
          <a:xfrm>
            <a:off x="0" y="2800350"/>
            <a:ext cx="3900677" cy="2343150"/>
          </a:xfrm>
          <a:prstGeom prst="rect">
            <a:avLst/>
          </a:prstGeom>
          <a:noFill/>
          <a:ln>
            <a:noFill/>
          </a:ln>
        </p:spPr>
      </p:pic>
      <p:pic>
        <p:nvPicPr>
          <p:cNvPr id="111" name="Google Shape;111;p11"/>
          <p:cNvPicPr preferRelativeResize="0"/>
          <p:nvPr/>
        </p:nvPicPr>
        <p:blipFill rotWithShape="1">
          <a:blip r:embed="rId4">
            <a:alphaModFix/>
          </a:blip>
          <a:srcRect l="10808" t="6513" r="10808" b="22220"/>
          <a:stretch/>
        </p:blipFill>
        <p:spPr>
          <a:xfrm>
            <a:off x="0" y="0"/>
            <a:ext cx="9144003" cy="5143501"/>
          </a:xfrm>
          <a:prstGeom prst="rect">
            <a:avLst/>
          </a:prstGeom>
          <a:noFill/>
          <a:ln>
            <a:noFill/>
          </a:ln>
        </p:spPr>
      </p:pic>
      <p:sp>
        <p:nvSpPr>
          <p:cNvPr id="112" name="Google Shape;112;p11"/>
          <p:cNvSpPr txBox="1">
            <a:spLocks noGrp="1"/>
          </p:cNvSpPr>
          <p:nvPr>
            <p:ph type="title" hasCustomPrompt="1"/>
          </p:nvPr>
        </p:nvSpPr>
        <p:spPr>
          <a:xfrm>
            <a:off x="2298600" y="539500"/>
            <a:ext cx="4546800" cy="1098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13" name="Google Shape;113;p11"/>
          <p:cNvSpPr txBox="1">
            <a:spLocks noGrp="1"/>
          </p:cNvSpPr>
          <p:nvPr>
            <p:ph type="subTitle" idx="1"/>
          </p:nvPr>
        </p:nvSpPr>
        <p:spPr>
          <a:xfrm>
            <a:off x="2642550" y="1790200"/>
            <a:ext cx="3858900" cy="3786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5"/>
        <p:cNvGrpSpPr/>
        <p:nvPr/>
      </p:nvGrpSpPr>
      <p:grpSpPr>
        <a:xfrm>
          <a:off x="0" y="0"/>
          <a:ext cx="0" cy="0"/>
          <a:chOff x="0" y="0"/>
          <a:chExt cx="0" cy="0"/>
        </a:xfrm>
      </p:grpSpPr>
      <p:grpSp>
        <p:nvGrpSpPr>
          <p:cNvPr id="116" name="Google Shape;116;p13"/>
          <p:cNvGrpSpPr/>
          <p:nvPr/>
        </p:nvGrpSpPr>
        <p:grpSpPr>
          <a:xfrm>
            <a:off x="-1569728" y="-1557895"/>
            <a:ext cx="12274705" cy="8155867"/>
            <a:chOff x="-1569728" y="-1557895"/>
            <a:chExt cx="12274705" cy="8155867"/>
          </a:xfrm>
        </p:grpSpPr>
        <p:sp>
          <p:nvSpPr>
            <p:cNvPr id="117" name="Google Shape;117;p13"/>
            <p:cNvSpPr/>
            <p:nvPr/>
          </p:nvSpPr>
          <p:spPr>
            <a:xfrm>
              <a:off x="7573276" y="-1557895"/>
              <a:ext cx="3131700" cy="3131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3"/>
            <p:cNvSpPr/>
            <p:nvPr/>
          </p:nvSpPr>
          <p:spPr>
            <a:xfrm>
              <a:off x="-1569728" y="3466273"/>
              <a:ext cx="3131700" cy="31317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0" name="Google Shape;120;p13"/>
          <p:cNvSpPr txBox="1">
            <a:spLocks noGrp="1"/>
          </p:cNvSpPr>
          <p:nvPr>
            <p:ph type="title" idx="2" hasCustomPrompt="1"/>
          </p:nvPr>
        </p:nvSpPr>
        <p:spPr>
          <a:xfrm>
            <a:off x="716625" y="1497438"/>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3" hasCustomPrompt="1"/>
          </p:nvPr>
        </p:nvSpPr>
        <p:spPr>
          <a:xfrm>
            <a:off x="7670800" y="1497434"/>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4" hasCustomPrompt="1"/>
          </p:nvPr>
        </p:nvSpPr>
        <p:spPr>
          <a:xfrm>
            <a:off x="716623" y="2434625"/>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5" hasCustomPrompt="1"/>
          </p:nvPr>
        </p:nvSpPr>
        <p:spPr>
          <a:xfrm>
            <a:off x="7670798" y="2434634"/>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title" idx="6" hasCustomPrompt="1"/>
          </p:nvPr>
        </p:nvSpPr>
        <p:spPr>
          <a:xfrm>
            <a:off x="716621" y="3371813"/>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5" name="Google Shape;125;p13"/>
          <p:cNvSpPr txBox="1">
            <a:spLocks noGrp="1"/>
          </p:cNvSpPr>
          <p:nvPr>
            <p:ph type="title" idx="7" hasCustomPrompt="1"/>
          </p:nvPr>
        </p:nvSpPr>
        <p:spPr>
          <a:xfrm>
            <a:off x="7670796" y="3371796"/>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6" name="Google Shape;126;p13"/>
          <p:cNvSpPr txBox="1">
            <a:spLocks noGrp="1"/>
          </p:cNvSpPr>
          <p:nvPr>
            <p:ph type="subTitle" idx="1"/>
          </p:nvPr>
        </p:nvSpPr>
        <p:spPr>
          <a:xfrm>
            <a:off x="1625625" y="1497438"/>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7" name="Google Shape;127;p13"/>
          <p:cNvSpPr txBox="1">
            <a:spLocks noGrp="1"/>
          </p:cNvSpPr>
          <p:nvPr>
            <p:ph type="subTitle" idx="8"/>
          </p:nvPr>
        </p:nvSpPr>
        <p:spPr>
          <a:xfrm>
            <a:off x="1625634" y="2434625"/>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8" name="Google Shape;128;p13"/>
          <p:cNvSpPr txBox="1">
            <a:spLocks noGrp="1"/>
          </p:cNvSpPr>
          <p:nvPr>
            <p:ph type="subTitle" idx="9"/>
          </p:nvPr>
        </p:nvSpPr>
        <p:spPr>
          <a:xfrm>
            <a:off x="1625626" y="3371813"/>
            <a:ext cx="2703300" cy="44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29" name="Google Shape;129;p13"/>
          <p:cNvSpPr txBox="1">
            <a:spLocks noGrp="1"/>
          </p:cNvSpPr>
          <p:nvPr>
            <p:ph type="subTitle" idx="13"/>
          </p:nvPr>
        </p:nvSpPr>
        <p:spPr>
          <a:xfrm>
            <a:off x="4815107" y="1497450"/>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0" name="Google Shape;130;p13"/>
          <p:cNvSpPr txBox="1">
            <a:spLocks noGrp="1"/>
          </p:cNvSpPr>
          <p:nvPr>
            <p:ph type="subTitle" idx="14"/>
          </p:nvPr>
        </p:nvSpPr>
        <p:spPr>
          <a:xfrm>
            <a:off x="4815117" y="2434632"/>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31" name="Google Shape;131;p13"/>
          <p:cNvSpPr txBox="1">
            <a:spLocks noGrp="1"/>
          </p:cNvSpPr>
          <p:nvPr>
            <p:ph type="subTitle" idx="15"/>
          </p:nvPr>
        </p:nvSpPr>
        <p:spPr>
          <a:xfrm>
            <a:off x="4815099" y="3371802"/>
            <a:ext cx="2703300" cy="44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rtl="0">
              <a:lnSpc>
                <a:spcPct val="100000"/>
              </a:lnSpc>
              <a:spcBef>
                <a:spcPts val="0"/>
              </a:spcBef>
              <a:spcAft>
                <a:spcPts val="0"/>
              </a:spcAft>
              <a:buSzPts val="2400"/>
              <a:buFont typeface="Sora"/>
              <a:buNone/>
              <a:defRPr sz="2400" b="1">
                <a:latin typeface="Sora"/>
                <a:ea typeface="Sora"/>
                <a:cs typeface="Sora"/>
                <a:sym typeface="Sora"/>
              </a:defRPr>
            </a:lvl2pPr>
            <a:lvl3pPr lvl="2" rtl="0">
              <a:lnSpc>
                <a:spcPct val="100000"/>
              </a:lnSpc>
              <a:spcBef>
                <a:spcPts val="0"/>
              </a:spcBef>
              <a:spcAft>
                <a:spcPts val="0"/>
              </a:spcAft>
              <a:buSzPts val="2400"/>
              <a:buFont typeface="Sora"/>
              <a:buNone/>
              <a:defRPr sz="2400" b="1">
                <a:latin typeface="Sora"/>
                <a:ea typeface="Sora"/>
                <a:cs typeface="Sora"/>
                <a:sym typeface="Sora"/>
              </a:defRPr>
            </a:lvl3pPr>
            <a:lvl4pPr lvl="3" rtl="0">
              <a:lnSpc>
                <a:spcPct val="100000"/>
              </a:lnSpc>
              <a:spcBef>
                <a:spcPts val="0"/>
              </a:spcBef>
              <a:spcAft>
                <a:spcPts val="0"/>
              </a:spcAft>
              <a:buSzPts val="2400"/>
              <a:buFont typeface="Sora"/>
              <a:buNone/>
              <a:defRPr sz="2400" b="1">
                <a:latin typeface="Sora"/>
                <a:ea typeface="Sora"/>
                <a:cs typeface="Sora"/>
                <a:sym typeface="Sora"/>
              </a:defRPr>
            </a:lvl4pPr>
            <a:lvl5pPr lvl="4" rtl="0">
              <a:lnSpc>
                <a:spcPct val="100000"/>
              </a:lnSpc>
              <a:spcBef>
                <a:spcPts val="0"/>
              </a:spcBef>
              <a:spcAft>
                <a:spcPts val="0"/>
              </a:spcAft>
              <a:buSzPts val="2400"/>
              <a:buFont typeface="Sora"/>
              <a:buNone/>
              <a:defRPr sz="2400" b="1">
                <a:latin typeface="Sora"/>
                <a:ea typeface="Sora"/>
                <a:cs typeface="Sora"/>
                <a:sym typeface="Sora"/>
              </a:defRPr>
            </a:lvl5pPr>
            <a:lvl6pPr lvl="5" rtl="0">
              <a:lnSpc>
                <a:spcPct val="100000"/>
              </a:lnSpc>
              <a:spcBef>
                <a:spcPts val="0"/>
              </a:spcBef>
              <a:spcAft>
                <a:spcPts val="0"/>
              </a:spcAft>
              <a:buSzPts val="2400"/>
              <a:buFont typeface="Sora"/>
              <a:buNone/>
              <a:defRPr sz="2400" b="1">
                <a:latin typeface="Sora"/>
                <a:ea typeface="Sora"/>
                <a:cs typeface="Sora"/>
                <a:sym typeface="Sora"/>
              </a:defRPr>
            </a:lvl6pPr>
            <a:lvl7pPr lvl="6" rtl="0">
              <a:lnSpc>
                <a:spcPct val="100000"/>
              </a:lnSpc>
              <a:spcBef>
                <a:spcPts val="0"/>
              </a:spcBef>
              <a:spcAft>
                <a:spcPts val="0"/>
              </a:spcAft>
              <a:buSzPts val="2400"/>
              <a:buFont typeface="Sora"/>
              <a:buNone/>
              <a:defRPr sz="2400" b="1">
                <a:latin typeface="Sora"/>
                <a:ea typeface="Sora"/>
                <a:cs typeface="Sora"/>
                <a:sym typeface="Sora"/>
              </a:defRPr>
            </a:lvl7pPr>
            <a:lvl8pPr lvl="7" rtl="0">
              <a:lnSpc>
                <a:spcPct val="100000"/>
              </a:lnSpc>
              <a:spcBef>
                <a:spcPts val="0"/>
              </a:spcBef>
              <a:spcAft>
                <a:spcPts val="0"/>
              </a:spcAft>
              <a:buSzPts val="2400"/>
              <a:buFont typeface="Sora"/>
              <a:buNone/>
              <a:defRPr sz="2400" b="1">
                <a:latin typeface="Sora"/>
                <a:ea typeface="Sora"/>
                <a:cs typeface="Sora"/>
                <a:sym typeface="Sora"/>
              </a:defRPr>
            </a:lvl8pPr>
            <a:lvl9pPr lvl="8"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132" name="Google Shape;132;p13"/>
          <p:cNvGrpSpPr/>
          <p:nvPr/>
        </p:nvGrpSpPr>
        <p:grpSpPr>
          <a:xfrm>
            <a:off x="634325" y="4241600"/>
            <a:ext cx="7796700" cy="1093732"/>
            <a:chOff x="634325" y="4241600"/>
            <a:chExt cx="7796700" cy="1093732"/>
          </a:xfrm>
        </p:grpSpPr>
        <p:pic>
          <p:nvPicPr>
            <p:cNvPr id="133" name="Google Shape;133;p13"/>
            <p:cNvPicPr preferRelativeResize="0"/>
            <p:nvPr/>
          </p:nvPicPr>
          <p:blipFill>
            <a:blip r:embed="rId2">
              <a:alphaModFix/>
            </a:blip>
            <a:stretch>
              <a:fillRect/>
            </a:stretch>
          </p:blipFill>
          <p:spPr>
            <a:xfrm>
              <a:off x="8121300" y="4241600"/>
              <a:ext cx="309725" cy="865124"/>
            </a:xfrm>
            <a:prstGeom prst="rect">
              <a:avLst/>
            </a:prstGeom>
            <a:noFill/>
            <a:ln>
              <a:noFill/>
            </a:ln>
          </p:spPr>
        </p:pic>
        <p:pic>
          <p:nvPicPr>
            <p:cNvPr id="134" name="Google Shape;134;p13"/>
            <p:cNvPicPr preferRelativeResize="0"/>
            <p:nvPr/>
          </p:nvPicPr>
          <p:blipFill>
            <a:blip r:embed="rId2">
              <a:alphaModFix/>
            </a:blip>
            <a:stretch>
              <a:fillRect/>
            </a:stretch>
          </p:blipFill>
          <p:spPr>
            <a:xfrm>
              <a:off x="2806933" y="4324659"/>
              <a:ext cx="280000" cy="782066"/>
            </a:xfrm>
            <a:prstGeom prst="rect">
              <a:avLst/>
            </a:prstGeom>
            <a:noFill/>
            <a:ln>
              <a:noFill/>
            </a:ln>
          </p:spPr>
        </p:pic>
        <p:pic>
          <p:nvPicPr>
            <p:cNvPr id="135" name="Google Shape;135;p13"/>
            <p:cNvPicPr preferRelativeResize="0"/>
            <p:nvPr/>
          </p:nvPicPr>
          <p:blipFill>
            <a:blip r:embed="rId2">
              <a:alphaModFix/>
            </a:blip>
            <a:stretch>
              <a:fillRect/>
            </a:stretch>
          </p:blipFill>
          <p:spPr>
            <a:xfrm>
              <a:off x="634325" y="4399631"/>
              <a:ext cx="335000" cy="935702"/>
            </a:xfrm>
            <a:prstGeom prst="rect">
              <a:avLst/>
            </a:prstGeom>
            <a:noFill/>
            <a:ln>
              <a:noFill/>
            </a:ln>
          </p:spPr>
        </p:pic>
      </p:grpSp>
      <p:grpSp>
        <p:nvGrpSpPr>
          <p:cNvPr id="136" name="Google Shape;136;p13"/>
          <p:cNvGrpSpPr/>
          <p:nvPr/>
        </p:nvGrpSpPr>
        <p:grpSpPr>
          <a:xfrm>
            <a:off x="69571" y="3693579"/>
            <a:ext cx="9011635" cy="2933873"/>
            <a:chOff x="69571" y="3693579"/>
            <a:chExt cx="9011635" cy="2933873"/>
          </a:xfrm>
        </p:grpSpPr>
        <p:pic>
          <p:nvPicPr>
            <p:cNvPr id="137" name="Google Shape;137;p13"/>
            <p:cNvPicPr preferRelativeResize="0"/>
            <p:nvPr/>
          </p:nvPicPr>
          <p:blipFill>
            <a:blip r:embed="rId3">
              <a:alphaModFix/>
            </a:blip>
            <a:stretch>
              <a:fillRect/>
            </a:stretch>
          </p:blipFill>
          <p:spPr>
            <a:xfrm>
              <a:off x="2403679" y="4588076"/>
              <a:ext cx="771315" cy="2039376"/>
            </a:xfrm>
            <a:prstGeom prst="rect">
              <a:avLst/>
            </a:prstGeom>
            <a:noFill/>
            <a:ln>
              <a:noFill/>
            </a:ln>
          </p:spPr>
        </p:pic>
        <p:pic>
          <p:nvPicPr>
            <p:cNvPr id="138" name="Google Shape;138;p13"/>
            <p:cNvPicPr preferRelativeResize="0"/>
            <p:nvPr/>
          </p:nvPicPr>
          <p:blipFill>
            <a:blip r:embed="rId4">
              <a:alphaModFix/>
            </a:blip>
            <a:stretch>
              <a:fillRect/>
            </a:stretch>
          </p:blipFill>
          <p:spPr>
            <a:xfrm>
              <a:off x="3084512" y="4420326"/>
              <a:ext cx="772600" cy="2039376"/>
            </a:xfrm>
            <a:prstGeom prst="rect">
              <a:avLst/>
            </a:prstGeom>
            <a:noFill/>
            <a:ln>
              <a:noFill/>
            </a:ln>
          </p:spPr>
        </p:pic>
        <p:pic>
          <p:nvPicPr>
            <p:cNvPr id="139" name="Google Shape;139;p13"/>
            <p:cNvPicPr preferRelativeResize="0"/>
            <p:nvPr/>
          </p:nvPicPr>
          <p:blipFill>
            <a:blip r:embed="rId5">
              <a:alphaModFix/>
            </a:blip>
            <a:stretch>
              <a:fillRect/>
            </a:stretch>
          </p:blipFill>
          <p:spPr>
            <a:xfrm>
              <a:off x="5968376" y="4352101"/>
              <a:ext cx="771972" cy="2039374"/>
            </a:xfrm>
            <a:prstGeom prst="rect">
              <a:avLst/>
            </a:prstGeom>
            <a:noFill/>
            <a:ln>
              <a:noFill/>
            </a:ln>
          </p:spPr>
        </p:pic>
        <p:pic>
          <p:nvPicPr>
            <p:cNvPr id="140" name="Google Shape;140;p13"/>
            <p:cNvPicPr preferRelativeResize="0"/>
            <p:nvPr/>
          </p:nvPicPr>
          <p:blipFill>
            <a:blip r:embed="rId6">
              <a:alphaModFix/>
            </a:blip>
            <a:stretch>
              <a:fillRect/>
            </a:stretch>
          </p:blipFill>
          <p:spPr>
            <a:xfrm>
              <a:off x="8538931" y="3693579"/>
              <a:ext cx="542274" cy="1434746"/>
            </a:xfrm>
            <a:prstGeom prst="rect">
              <a:avLst/>
            </a:prstGeom>
            <a:noFill/>
            <a:ln>
              <a:noFill/>
            </a:ln>
          </p:spPr>
        </p:pic>
        <p:pic>
          <p:nvPicPr>
            <p:cNvPr id="141" name="Google Shape;141;p13"/>
            <p:cNvPicPr preferRelativeResize="0"/>
            <p:nvPr/>
          </p:nvPicPr>
          <p:blipFill>
            <a:blip r:embed="rId5">
              <a:alphaModFix/>
            </a:blip>
            <a:stretch>
              <a:fillRect/>
            </a:stretch>
          </p:blipFill>
          <p:spPr>
            <a:xfrm>
              <a:off x="69571" y="3895625"/>
              <a:ext cx="513391" cy="1356299"/>
            </a:xfrm>
            <a:prstGeom prst="rect">
              <a:avLst/>
            </a:prstGeom>
            <a:noFill/>
            <a:ln>
              <a:noFill/>
            </a:ln>
          </p:spPr>
        </p:pic>
      </p:grpSp>
      <p:grpSp>
        <p:nvGrpSpPr>
          <p:cNvPr id="142" name="Google Shape;142;p13"/>
          <p:cNvGrpSpPr/>
          <p:nvPr/>
        </p:nvGrpSpPr>
        <p:grpSpPr>
          <a:xfrm>
            <a:off x="-1022435" y="4870912"/>
            <a:ext cx="11188876" cy="958388"/>
            <a:chOff x="2" y="4185112"/>
            <a:chExt cx="11188876" cy="958388"/>
          </a:xfrm>
        </p:grpSpPr>
        <p:pic>
          <p:nvPicPr>
            <p:cNvPr id="143" name="Google Shape;143;p13"/>
            <p:cNvPicPr preferRelativeResize="0"/>
            <p:nvPr/>
          </p:nvPicPr>
          <p:blipFill>
            <a:blip r:embed="rId7">
              <a:alphaModFix/>
            </a:blip>
            <a:stretch>
              <a:fillRect/>
            </a:stretch>
          </p:blipFill>
          <p:spPr>
            <a:xfrm>
              <a:off x="2" y="4185112"/>
              <a:ext cx="4501801" cy="958388"/>
            </a:xfrm>
            <a:prstGeom prst="rect">
              <a:avLst/>
            </a:prstGeom>
            <a:noFill/>
            <a:ln>
              <a:noFill/>
            </a:ln>
          </p:spPr>
        </p:pic>
        <p:pic>
          <p:nvPicPr>
            <p:cNvPr id="144" name="Google Shape;144;p13"/>
            <p:cNvPicPr preferRelativeResize="0"/>
            <p:nvPr/>
          </p:nvPicPr>
          <p:blipFill>
            <a:blip r:embed="rId7">
              <a:alphaModFix/>
            </a:blip>
            <a:stretch>
              <a:fillRect/>
            </a:stretch>
          </p:blipFill>
          <p:spPr>
            <a:xfrm>
              <a:off x="4377752" y="4185112"/>
              <a:ext cx="4501801" cy="958388"/>
            </a:xfrm>
            <a:prstGeom prst="rect">
              <a:avLst/>
            </a:prstGeom>
            <a:noFill/>
            <a:ln>
              <a:noFill/>
            </a:ln>
          </p:spPr>
        </p:pic>
        <p:pic>
          <p:nvPicPr>
            <p:cNvPr id="145" name="Google Shape;145;p13"/>
            <p:cNvPicPr preferRelativeResize="0"/>
            <p:nvPr/>
          </p:nvPicPr>
          <p:blipFill>
            <a:blip r:embed="rId7">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6"/>
        <p:cNvGrpSpPr/>
        <p:nvPr/>
      </p:nvGrpSpPr>
      <p:grpSpPr>
        <a:xfrm>
          <a:off x="0" y="0"/>
          <a:ext cx="0" cy="0"/>
          <a:chOff x="0" y="0"/>
          <a:chExt cx="0" cy="0"/>
        </a:xfrm>
      </p:grpSpPr>
      <p:grpSp>
        <p:nvGrpSpPr>
          <p:cNvPr id="147" name="Google Shape;147;p14"/>
          <p:cNvGrpSpPr/>
          <p:nvPr/>
        </p:nvGrpSpPr>
        <p:grpSpPr>
          <a:xfrm>
            <a:off x="23354" y="3228401"/>
            <a:ext cx="9080826" cy="2705123"/>
            <a:chOff x="23354" y="3228401"/>
            <a:chExt cx="9080826" cy="2705123"/>
          </a:xfrm>
        </p:grpSpPr>
        <p:pic>
          <p:nvPicPr>
            <p:cNvPr id="148" name="Google Shape;148;p14"/>
            <p:cNvPicPr preferRelativeResize="0"/>
            <p:nvPr/>
          </p:nvPicPr>
          <p:blipFill>
            <a:blip r:embed="rId2">
              <a:alphaModFix/>
            </a:blip>
            <a:stretch>
              <a:fillRect/>
            </a:stretch>
          </p:blipFill>
          <p:spPr>
            <a:xfrm>
              <a:off x="8499252" y="3894151"/>
              <a:ext cx="336401" cy="2039373"/>
            </a:xfrm>
            <a:prstGeom prst="rect">
              <a:avLst/>
            </a:prstGeom>
            <a:noFill/>
            <a:ln>
              <a:noFill/>
            </a:ln>
          </p:spPr>
        </p:pic>
        <p:pic>
          <p:nvPicPr>
            <p:cNvPr id="149" name="Google Shape;149;p14"/>
            <p:cNvPicPr preferRelativeResize="0"/>
            <p:nvPr/>
          </p:nvPicPr>
          <p:blipFill>
            <a:blip r:embed="rId3">
              <a:alphaModFix/>
            </a:blip>
            <a:stretch>
              <a:fillRect/>
            </a:stretch>
          </p:blipFill>
          <p:spPr>
            <a:xfrm>
              <a:off x="8769175" y="3228401"/>
              <a:ext cx="335005" cy="2039373"/>
            </a:xfrm>
            <a:prstGeom prst="rect">
              <a:avLst/>
            </a:prstGeom>
            <a:noFill/>
            <a:ln>
              <a:noFill/>
            </a:ln>
          </p:spPr>
        </p:pic>
        <p:pic>
          <p:nvPicPr>
            <p:cNvPr id="150" name="Google Shape;150;p14"/>
            <p:cNvPicPr preferRelativeResize="0"/>
            <p:nvPr/>
          </p:nvPicPr>
          <p:blipFill>
            <a:blip r:embed="rId4">
              <a:alphaModFix/>
            </a:blip>
            <a:stretch>
              <a:fillRect/>
            </a:stretch>
          </p:blipFill>
          <p:spPr>
            <a:xfrm>
              <a:off x="23354" y="3717705"/>
              <a:ext cx="616575" cy="1630269"/>
            </a:xfrm>
            <a:prstGeom prst="rect">
              <a:avLst/>
            </a:prstGeom>
            <a:noFill/>
            <a:ln>
              <a:noFill/>
            </a:ln>
          </p:spPr>
        </p:pic>
      </p:grpSp>
      <p:grpSp>
        <p:nvGrpSpPr>
          <p:cNvPr id="151" name="Google Shape;151;p14"/>
          <p:cNvGrpSpPr/>
          <p:nvPr/>
        </p:nvGrpSpPr>
        <p:grpSpPr>
          <a:xfrm>
            <a:off x="-1022435" y="4870912"/>
            <a:ext cx="11188876" cy="958388"/>
            <a:chOff x="2" y="4185112"/>
            <a:chExt cx="11188876" cy="958388"/>
          </a:xfrm>
        </p:grpSpPr>
        <p:pic>
          <p:nvPicPr>
            <p:cNvPr id="152" name="Google Shape;152;p14"/>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153" name="Google Shape;153;p14"/>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154" name="Google Shape;154;p14"/>
            <p:cNvPicPr preferRelativeResize="0"/>
            <p:nvPr/>
          </p:nvPicPr>
          <p:blipFill>
            <a:blip r:embed="rId5">
              <a:alphaModFix/>
            </a:blip>
            <a:stretch>
              <a:fillRect/>
            </a:stretch>
          </p:blipFill>
          <p:spPr>
            <a:xfrm>
              <a:off x="6687077" y="4185112"/>
              <a:ext cx="4501801" cy="958388"/>
            </a:xfrm>
            <a:prstGeom prst="rect">
              <a:avLst/>
            </a:prstGeom>
            <a:noFill/>
            <a:ln>
              <a:noFill/>
            </a:ln>
          </p:spPr>
        </p:pic>
      </p:grpSp>
      <p:sp>
        <p:nvSpPr>
          <p:cNvPr id="155" name="Google Shape;15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74"/>
        <p:cNvGrpSpPr/>
        <p:nvPr/>
      </p:nvGrpSpPr>
      <p:grpSpPr>
        <a:xfrm>
          <a:off x="0" y="0"/>
          <a:ext cx="0" cy="0"/>
          <a:chOff x="0" y="0"/>
          <a:chExt cx="0" cy="0"/>
        </a:xfrm>
      </p:grpSpPr>
      <p:sp>
        <p:nvSpPr>
          <p:cNvPr id="175" name="Google Shape;175;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7"/>
          <p:cNvSpPr txBox="1">
            <a:spLocks noGrp="1"/>
          </p:cNvSpPr>
          <p:nvPr>
            <p:ph type="subTitle" idx="1"/>
          </p:nvPr>
        </p:nvSpPr>
        <p:spPr>
          <a:xfrm>
            <a:off x="713225" y="2192073"/>
            <a:ext cx="2305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7"/>
          <p:cNvSpPr txBox="1">
            <a:spLocks noGrp="1"/>
          </p:cNvSpPr>
          <p:nvPr>
            <p:ph type="subTitle" idx="2"/>
          </p:nvPr>
        </p:nvSpPr>
        <p:spPr>
          <a:xfrm>
            <a:off x="3419253" y="2192073"/>
            <a:ext cx="2305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7"/>
          <p:cNvSpPr txBox="1">
            <a:spLocks noGrp="1"/>
          </p:cNvSpPr>
          <p:nvPr>
            <p:ph type="subTitle" idx="3"/>
          </p:nvPr>
        </p:nvSpPr>
        <p:spPr>
          <a:xfrm>
            <a:off x="6125264" y="2192073"/>
            <a:ext cx="2305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7"/>
          <p:cNvSpPr txBox="1">
            <a:spLocks noGrp="1"/>
          </p:cNvSpPr>
          <p:nvPr>
            <p:ph type="subTitle" idx="4"/>
          </p:nvPr>
        </p:nvSpPr>
        <p:spPr>
          <a:xfrm>
            <a:off x="713225" y="1812875"/>
            <a:ext cx="23055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0" name="Google Shape;180;p17"/>
          <p:cNvSpPr txBox="1">
            <a:spLocks noGrp="1"/>
          </p:cNvSpPr>
          <p:nvPr>
            <p:ph type="subTitle" idx="5"/>
          </p:nvPr>
        </p:nvSpPr>
        <p:spPr>
          <a:xfrm>
            <a:off x="3419257" y="1812875"/>
            <a:ext cx="23055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1" name="Google Shape;181;p17"/>
          <p:cNvSpPr txBox="1">
            <a:spLocks noGrp="1"/>
          </p:cNvSpPr>
          <p:nvPr>
            <p:ph type="subTitle" idx="6"/>
          </p:nvPr>
        </p:nvSpPr>
        <p:spPr>
          <a:xfrm>
            <a:off x="6125264" y="1812875"/>
            <a:ext cx="23055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182" name="Google Shape;182;p17"/>
          <p:cNvSpPr/>
          <p:nvPr/>
        </p:nvSpPr>
        <p:spPr>
          <a:xfrm>
            <a:off x="7896777" y="3497302"/>
            <a:ext cx="1762500" cy="17625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7"/>
          <p:cNvSpPr/>
          <p:nvPr/>
        </p:nvSpPr>
        <p:spPr>
          <a:xfrm>
            <a:off x="-1755619" y="79975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7095250" y="-640250"/>
            <a:ext cx="1294800" cy="1294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17"/>
          <p:cNvGrpSpPr/>
          <p:nvPr/>
        </p:nvGrpSpPr>
        <p:grpSpPr>
          <a:xfrm>
            <a:off x="-1022435" y="3895325"/>
            <a:ext cx="11188876" cy="1933975"/>
            <a:chOff x="-1022435" y="3895325"/>
            <a:chExt cx="11188876" cy="1933975"/>
          </a:xfrm>
        </p:grpSpPr>
        <p:pic>
          <p:nvPicPr>
            <p:cNvPr id="186" name="Google Shape;186;p17"/>
            <p:cNvPicPr preferRelativeResize="0"/>
            <p:nvPr/>
          </p:nvPicPr>
          <p:blipFill>
            <a:blip r:embed="rId2">
              <a:alphaModFix/>
            </a:blip>
            <a:stretch>
              <a:fillRect/>
            </a:stretch>
          </p:blipFill>
          <p:spPr>
            <a:xfrm>
              <a:off x="771875" y="4279750"/>
              <a:ext cx="262900" cy="734300"/>
            </a:xfrm>
            <a:prstGeom prst="rect">
              <a:avLst/>
            </a:prstGeom>
            <a:noFill/>
            <a:ln>
              <a:noFill/>
            </a:ln>
          </p:spPr>
        </p:pic>
        <p:pic>
          <p:nvPicPr>
            <p:cNvPr id="187" name="Google Shape;187;p17"/>
            <p:cNvPicPr preferRelativeResize="0"/>
            <p:nvPr/>
          </p:nvPicPr>
          <p:blipFill>
            <a:blip r:embed="rId3">
              <a:alphaModFix/>
            </a:blip>
            <a:stretch>
              <a:fillRect/>
            </a:stretch>
          </p:blipFill>
          <p:spPr>
            <a:xfrm>
              <a:off x="98648" y="3895325"/>
              <a:ext cx="611325" cy="1615000"/>
            </a:xfrm>
            <a:prstGeom prst="rect">
              <a:avLst/>
            </a:prstGeom>
            <a:noFill/>
            <a:ln>
              <a:noFill/>
            </a:ln>
          </p:spPr>
        </p:pic>
        <p:grpSp>
          <p:nvGrpSpPr>
            <p:cNvPr id="188" name="Google Shape;188;p17"/>
            <p:cNvGrpSpPr/>
            <p:nvPr/>
          </p:nvGrpSpPr>
          <p:grpSpPr>
            <a:xfrm>
              <a:off x="-1022435" y="4870912"/>
              <a:ext cx="11188876" cy="958388"/>
              <a:chOff x="2" y="4185112"/>
              <a:chExt cx="11188876" cy="958388"/>
            </a:xfrm>
          </p:grpSpPr>
          <p:pic>
            <p:nvPicPr>
              <p:cNvPr id="189" name="Google Shape;189;p17"/>
              <p:cNvPicPr preferRelativeResize="0"/>
              <p:nvPr/>
            </p:nvPicPr>
            <p:blipFill>
              <a:blip r:embed="rId4">
                <a:alphaModFix/>
              </a:blip>
              <a:stretch>
                <a:fillRect/>
              </a:stretch>
            </p:blipFill>
            <p:spPr>
              <a:xfrm>
                <a:off x="2" y="4185112"/>
                <a:ext cx="4501801" cy="958388"/>
              </a:xfrm>
              <a:prstGeom prst="rect">
                <a:avLst/>
              </a:prstGeom>
              <a:noFill/>
              <a:ln>
                <a:noFill/>
              </a:ln>
            </p:spPr>
          </p:pic>
          <p:pic>
            <p:nvPicPr>
              <p:cNvPr id="190" name="Google Shape;190;p17"/>
              <p:cNvPicPr preferRelativeResize="0"/>
              <p:nvPr/>
            </p:nvPicPr>
            <p:blipFill>
              <a:blip r:embed="rId4">
                <a:alphaModFix/>
              </a:blip>
              <a:stretch>
                <a:fillRect/>
              </a:stretch>
            </p:blipFill>
            <p:spPr>
              <a:xfrm>
                <a:off x="4377752" y="4185112"/>
                <a:ext cx="4501801" cy="958388"/>
              </a:xfrm>
              <a:prstGeom prst="rect">
                <a:avLst/>
              </a:prstGeom>
              <a:noFill/>
              <a:ln>
                <a:noFill/>
              </a:ln>
            </p:spPr>
          </p:pic>
          <p:pic>
            <p:nvPicPr>
              <p:cNvPr id="191" name="Google Shape;191;p17"/>
              <p:cNvPicPr preferRelativeResize="0"/>
              <p:nvPr/>
            </p:nvPicPr>
            <p:blipFill>
              <a:blip r:embed="rId4">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1"/>
        <p:cNvGrpSpPr/>
        <p:nvPr/>
      </p:nvGrpSpPr>
      <p:grpSpPr>
        <a:xfrm>
          <a:off x="0" y="0"/>
          <a:ext cx="0" cy="0"/>
          <a:chOff x="0" y="0"/>
          <a:chExt cx="0" cy="0"/>
        </a:xfrm>
      </p:grpSpPr>
      <p:sp>
        <p:nvSpPr>
          <p:cNvPr id="212" name="Google Shape;212;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3" name="Google Shape;213;p19"/>
          <p:cNvSpPr txBox="1">
            <a:spLocks noGrp="1"/>
          </p:cNvSpPr>
          <p:nvPr>
            <p:ph type="subTitle" idx="1"/>
          </p:nvPr>
        </p:nvSpPr>
        <p:spPr>
          <a:xfrm>
            <a:off x="1011975" y="1696038"/>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4" name="Google Shape;214;p19"/>
          <p:cNvSpPr txBox="1">
            <a:spLocks noGrp="1"/>
          </p:cNvSpPr>
          <p:nvPr>
            <p:ph type="subTitle" idx="2"/>
          </p:nvPr>
        </p:nvSpPr>
        <p:spPr>
          <a:xfrm>
            <a:off x="5116728" y="1696038"/>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5" name="Google Shape;215;p19"/>
          <p:cNvSpPr txBox="1">
            <a:spLocks noGrp="1"/>
          </p:cNvSpPr>
          <p:nvPr>
            <p:ph type="subTitle" idx="3"/>
          </p:nvPr>
        </p:nvSpPr>
        <p:spPr>
          <a:xfrm>
            <a:off x="1011975" y="3258613"/>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6" name="Google Shape;216;p19"/>
          <p:cNvSpPr txBox="1">
            <a:spLocks noGrp="1"/>
          </p:cNvSpPr>
          <p:nvPr>
            <p:ph type="subTitle" idx="4"/>
          </p:nvPr>
        </p:nvSpPr>
        <p:spPr>
          <a:xfrm>
            <a:off x="5116728" y="3258613"/>
            <a:ext cx="3015300" cy="103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17" name="Google Shape;217;p19"/>
          <p:cNvSpPr txBox="1">
            <a:spLocks noGrp="1"/>
          </p:cNvSpPr>
          <p:nvPr>
            <p:ph type="subTitle" idx="5"/>
          </p:nvPr>
        </p:nvSpPr>
        <p:spPr>
          <a:xfrm>
            <a:off x="1011976" y="13244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18" name="Google Shape;218;p19"/>
          <p:cNvSpPr txBox="1">
            <a:spLocks noGrp="1"/>
          </p:cNvSpPr>
          <p:nvPr>
            <p:ph type="subTitle" idx="6"/>
          </p:nvPr>
        </p:nvSpPr>
        <p:spPr>
          <a:xfrm>
            <a:off x="1011976" y="28870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19" name="Google Shape;219;p19"/>
          <p:cNvSpPr txBox="1">
            <a:spLocks noGrp="1"/>
          </p:cNvSpPr>
          <p:nvPr>
            <p:ph type="subTitle" idx="7"/>
          </p:nvPr>
        </p:nvSpPr>
        <p:spPr>
          <a:xfrm>
            <a:off x="5116705" y="13244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20" name="Google Shape;220;p19"/>
          <p:cNvSpPr txBox="1">
            <a:spLocks noGrp="1"/>
          </p:cNvSpPr>
          <p:nvPr>
            <p:ph type="subTitle" idx="8"/>
          </p:nvPr>
        </p:nvSpPr>
        <p:spPr>
          <a:xfrm>
            <a:off x="5116705" y="2887038"/>
            <a:ext cx="30153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221" name="Google Shape;221;p19"/>
          <p:cNvGrpSpPr/>
          <p:nvPr/>
        </p:nvGrpSpPr>
        <p:grpSpPr>
          <a:xfrm>
            <a:off x="-1455001" y="-701000"/>
            <a:ext cx="11619357" cy="5817775"/>
            <a:chOff x="-1455001" y="-701000"/>
            <a:chExt cx="11619357" cy="5817775"/>
          </a:xfrm>
        </p:grpSpPr>
        <p:sp>
          <p:nvSpPr>
            <p:cNvPr id="222" name="Google Shape;222;p19"/>
            <p:cNvSpPr/>
            <p:nvPr/>
          </p:nvSpPr>
          <p:spPr>
            <a:xfrm>
              <a:off x="-1455001" y="1778663"/>
              <a:ext cx="2331300" cy="2331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8124957" y="3077375"/>
              <a:ext cx="2039400" cy="2039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a:off x="5859250" y="-701000"/>
              <a:ext cx="1240500" cy="12405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 name="Google Shape;225;p19"/>
          <p:cNvGrpSpPr/>
          <p:nvPr/>
        </p:nvGrpSpPr>
        <p:grpSpPr>
          <a:xfrm>
            <a:off x="-1022435" y="3455326"/>
            <a:ext cx="11188876" cy="2373974"/>
            <a:chOff x="-1022435" y="3455326"/>
            <a:chExt cx="11188876" cy="2373974"/>
          </a:xfrm>
        </p:grpSpPr>
        <p:grpSp>
          <p:nvGrpSpPr>
            <p:cNvPr id="226" name="Google Shape;226;p19"/>
            <p:cNvGrpSpPr/>
            <p:nvPr/>
          </p:nvGrpSpPr>
          <p:grpSpPr>
            <a:xfrm>
              <a:off x="8354572" y="3455326"/>
              <a:ext cx="719669" cy="2039373"/>
              <a:chOff x="8354572" y="3455326"/>
              <a:chExt cx="719669" cy="2039373"/>
            </a:xfrm>
          </p:grpSpPr>
          <p:pic>
            <p:nvPicPr>
              <p:cNvPr id="227" name="Google Shape;227;p19"/>
              <p:cNvPicPr preferRelativeResize="0"/>
              <p:nvPr/>
            </p:nvPicPr>
            <p:blipFill>
              <a:blip r:embed="rId2">
                <a:alphaModFix/>
              </a:blip>
              <a:stretch>
                <a:fillRect/>
              </a:stretch>
            </p:blipFill>
            <p:spPr>
              <a:xfrm>
                <a:off x="8727558" y="3528308"/>
                <a:ext cx="335000" cy="935692"/>
              </a:xfrm>
              <a:prstGeom prst="rect">
                <a:avLst/>
              </a:prstGeom>
              <a:noFill/>
              <a:ln>
                <a:noFill/>
              </a:ln>
            </p:spPr>
          </p:pic>
          <p:pic>
            <p:nvPicPr>
              <p:cNvPr id="228" name="Google Shape;228;p19"/>
              <p:cNvPicPr preferRelativeResize="0"/>
              <p:nvPr/>
            </p:nvPicPr>
            <p:blipFill>
              <a:blip r:embed="rId3">
                <a:alphaModFix/>
              </a:blip>
              <a:stretch>
                <a:fillRect/>
              </a:stretch>
            </p:blipFill>
            <p:spPr>
              <a:xfrm>
                <a:off x="8653241" y="3856238"/>
                <a:ext cx="421000" cy="1111283"/>
              </a:xfrm>
              <a:prstGeom prst="rect">
                <a:avLst/>
              </a:prstGeom>
              <a:noFill/>
              <a:ln>
                <a:noFill/>
              </a:ln>
            </p:spPr>
          </p:pic>
          <p:pic>
            <p:nvPicPr>
              <p:cNvPr id="229" name="Google Shape;229;p19"/>
              <p:cNvPicPr preferRelativeResize="0"/>
              <p:nvPr/>
            </p:nvPicPr>
            <p:blipFill>
              <a:blip r:embed="rId4">
                <a:alphaModFix/>
              </a:blip>
              <a:stretch>
                <a:fillRect/>
              </a:stretch>
            </p:blipFill>
            <p:spPr>
              <a:xfrm>
                <a:off x="8354572" y="3455326"/>
                <a:ext cx="335005" cy="2039373"/>
              </a:xfrm>
              <a:prstGeom prst="rect">
                <a:avLst/>
              </a:prstGeom>
              <a:noFill/>
              <a:ln>
                <a:noFill/>
              </a:ln>
            </p:spPr>
          </p:pic>
        </p:grpSp>
        <p:grpSp>
          <p:nvGrpSpPr>
            <p:cNvPr id="230" name="Google Shape;230;p19"/>
            <p:cNvGrpSpPr/>
            <p:nvPr/>
          </p:nvGrpSpPr>
          <p:grpSpPr>
            <a:xfrm>
              <a:off x="-1022435" y="4870912"/>
              <a:ext cx="11188876" cy="958388"/>
              <a:chOff x="2" y="4185112"/>
              <a:chExt cx="11188876" cy="958388"/>
            </a:xfrm>
          </p:grpSpPr>
          <p:pic>
            <p:nvPicPr>
              <p:cNvPr id="231" name="Google Shape;231;p19"/>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32" name="Google Shape;232;p19"/>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33" name="Google Shape;233;p19"/>
              <p:cNvPicPr preferRelativeResize="0"/>
              <p:nvPr/>
            </p:nvPicPr>
            <p:blipFill>
              <a:blip r:embed="rId5">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34"/>
        <p:cNvGrpSpPr/>
        <p:nvPr/>
      </p:nvGrpSpPr>
      <p:grpSpPr>
        <a:xfrm>
          <a:off x="0" y="0"/>
          <a:ext cx="0" cy="0"/>
          <a:chOff x="0" y="0"/>
          <a:chExt cx="0" cy="0"/>
        </a:xfrm>
      </p:grpSpPr>
      <p:sp>
        <p:nvSpPr>
          <p:cNvPr id="235" name="Google Shape;235;p20"/>
          <p:cNvSpPr/>
          <p:nvPr/>
        </p:nvSpPr>
        <p:spPr>
          <a:xfrm>
            <a:off x="8337623" y="2389325"/>
            <a:ext cx="2157600" cy="2157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0"/>
          <p:cNvSpPr/>
          <p:nvPr/>
        </p:nvSpPr>
        <p:spPr>
          <a:xfrm>
            <a:off x="-434349" y="-455723"/>
            <a:ext cx="1827000" cy="18270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8" name="Google Shape;238;p20"/>
          <p:cNvSpPr txBox="1">
            <a:spLocks noGrp="1"/>
          </p:cNvSpPr>
          <p:nvPr>
            <p:ph type="subTitle" idx="1"/>
          </p:nvPr>
        </p:nvSpPr>
        <p:spPr>
          <a:xfrm>
            <a:off x="723900" y="171015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39" name="Google Shape;239;p20"/>
          <p:cNvSpPr txBox="1">
            <a:spLocks noGrp="1"/>
          </p:cNvSpPr>
          <p:nvPr>
            <p:ph type="subTitle" idx="2"/>
          </p:nvPr>
        </p:nvSpPr>
        <p:spPr>
          <a:xfrm>
            <a:off x="3579006" y="1710159"/>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0" name="Google Shape;240;p20"/>
          <p:cNvSpPr txBox="1">
            <a:spLocks noGrp="1"/>
          </p:cNvSpPr>
          <p:nvPr>
            <p:ph type="subTitle" idx="3"/>
          </p:nvPr>
        </p:nvSpPr>
        <p:spPr>
          <a:xfrm>
            <a:off x="723900" y="349880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1" name="Google Shape;241;p20"/>
          <p:cNvSpPr txBox="1">
            <a:spLocks noGrp="1"/>
          </p:cNvSpPr>
          <p:nvPr>
            <p:ph type="subTitle" idx="4"/>
          </p:nvPr>
        </p:nvSpPr>
        <p:spPr>
          <a:xfrm>
            <a:off x="3579004" y="349880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2" name="Google Shape;242;p20"/>
          <p:cNvSpPr txBox="1">
            <a:spLocks noGrp="1"/>
          </p:cNvSpPr>
          <p:nvPr>
            <p:ph type="subTitle" idx="5"/>
          </p:nvPr>
        </p:nvSpPr>
        <p:spPr>
          <a:xfrm>
            <a:off x="6430399" y="1710159"/>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3" name="Google Shape;243;p20"/>
          <p:cNvSpPr txBox="1">
            <a:spLocks noGrp="1"/>
          </p:cNvSpPr>
          <p:nvPr>
            <p:ph type="subTitle" idx="6"/>
          </p:nvPr>
        </p:nvSpPr>
        <p:spPr>
          <a:xfrm>
            <a:off x="6430397" y="3498800"/>
            <a:ext cx="1986000" cy="104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44" name="Google Shape;244;p20"/>
          <p:cNvSpPr txBox="1">
            <a:spLocks noGrp="1"/>
          </p:cNvSpPr>
          <p:nvPr>
            <p:ph type="subTitle" idx="7"/>
          </p:nvPr>
        </p:nvSpPr>
        <p:spPr>
          <a:xfrm>
            <a:off x="731700" y="1066569"/>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5" name="Google Shape;245;p20"/>
          <p:cNvSpPr txBox="1">
            <a:spLocks noGrp="1"/>
          </p:cNvSpPr>
          <p:nvPr>
            <p:ph type="subTitle" idx="8"/>
          </p:nvPr>
        </p:nvSpPr>
        <p:spPr>
          <a:xfrm>
            <a:off x="3582906" y="1066578"/>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6" name="Google Shape;246;p20"/>
          <p:cNvSpPr txBox="1">
            <a:spLocks noGrp="1"/>
          </p:cNvSpPr>
          <p:nvPr>
            <p:ph type="subTitle" idx="9"/>
          </p:nvPr>
        </p:nvSpPr>
        <p:spPr>
          <a:xfrm>
            <a:off x="6434299" y="1066578"/>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7" name="Google Shape;247;p20"/>
          <p:cNvSpPr txBox="1">
            <a:spLocks noGrp="1"/>
          </p:cNvSpPr>
          <p:nvPr>
            <p:ph type="subTitle" idx="13"/>
          </p:nvPr>
        </p:nvSpPr>
        <p:spPr>
          <a:xfrm>
            <a:off x="723900" y="2851975"/>
            <a:ext cx="19860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8" name="Google Shape;248;p20"/>
          <p:cNvSpPr txBox="1">
            <a:spLocks noGrp="1"/>
          </p:cNvSpPr>
          <p:nvPr>
            <p:ph type="subTitle" idx="14"/>
          </p:nvPr>
        </p:nvSpPr>
        <p:spPr>
          <a:xfrm>
            <a:off x="3582909" y="2851975"/>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249" name="Google Shape;249;p20"/>
          <p:cNvSpPr txBox="1">
            <a:spLocks noGrp="1"/>
          </p:cNvSpPr>
          <p:nvPr>
            <p:ph type="subTitle" idx="15"/>
          </p:nvPr>
        </p:nvSpPr>
        <p:spPr>
          <a:xfrm>
            <a:off x="6434299" y="2851975"/>
            <a:ext cx="1978200" cy="646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pic>
        <p:nvPicPr>
          <p:cNvPr id="250" name="Google Shape;250;p20"/>
          <p:cNvPicPr preferRelativeResize="0"/>
          <p:nvPr/>
        </p:nvPicPr>
        <p:blipFill>
          <a:blip r:embed="rId2">
            <a:alphaModFix/>
          </a:blip>
          <a:stretch>
            <a:fillRect/>
          </a:stretch>
        </p:blipFill>
        <p:spPr>
          <a:xfrm>
            <a:off x="8500700" y="3447217"/>
            <a:ext cx="254550" cy="710984"/>
          </a:xfrm>
          <a:prstGeom prst="rect">
            <a:avLst/>
          </a:prstGeom>
          <a:noFill/>
          <a:ln>
            <a:noFill/>
          </a:ln>
        </p:spPr>
      </p:pic>
      <p:grpSp>
        <p:nvGrpSpPr>
          <p:cNvPr id="251" name="Google Shape;251;p20"/>
          <p:cNvGrpSpPr/>
          <p:nvPr/>
        </p:nvGrpSpPr>
        <p:grpSpPr>
          <a:xfrm>
            <a:off x="44776" y="3574972"/>
            <a:ext cx="9040551" cy="2076606"/>
            <a:chOff x="44776" y="3574972"/>
            <a:chExt cx="9040551" cy="2076606"/>
          </a:xfrm>
        </p:grpSpPr>
        <p:pic>
          <p:nvPicPr>
            <p:cNvPr id="252" name="Google Shape;252;p20"/>
            <p:cNvPicPr preferRelativeResize="0"/>
            <p:nvPr/>
          </p:nvPicPr>
          <p:blipFill>
            <a:blip r:embed="rId3">
              <a:alphaModFix/>
            </a:blip>
            <a:stretch>
              <a:fillRect/>
            </a:stretch>
          </p:blipFill>
          <p:spPr>
            <a:xfrm>
              <a:off x="388750" y="4108353"/>
              <a:ext cx="254562" cy="1543225"/>
            </a:xfrm>
            <a:prstGeom prst="rect">
              <a:avLst/>
            </a:prstGeom>
            <a:noFill/>
            <a:ln>
              <a:noFill/>
            </a:ln>
          </p:spPr>
        </p:pic>
        <p:pic>
          <p:nvPicPr>
            <p:cNvPr id="253" name="Google Shape;253;p20"/>
            <p:cNvPicPr preferRelativeResize="0"/>
            <p:nvPr/>
          </p:nvPicPr>
          <p:blipFill>
            <a:blip r:embed="rId4">
              <a:alphaModFix/>
            </a:blip>
            <a:stretch>
              <a:fillRect/>
            </a:stretch>
          </p:blipFill>
          <p:spPr>
            <a:xfrm>
              <a:off x="44776" y="3666429"/>
              <a:ext cx="383275" cy="1375551"/>
            </a:xfrm>
            <a:prstGeom prst="rect">
              <a:avLst/>
            </a:prstGeom>
            <a:noFill/>
            <a:ln>
              <a:noFill/>
            </a:ln>
          </p:spPr>
        </p:pic>
        <p:pic>
          <p:nvPicPr>
            <p:cNvPr id="254" name="Google Shape;254;p20"/>
            <p:cNvPicPr preferRelativeResize="0"/>
            <p:nvPr/>
          </p:nvPicPr>
          <p:blipFill>
            <a:blip r:embed="rId5">
              <a:alphaModFix/>
            </a:blip>
            <a:stretch>
              <a:fillRect/>
            </a:stretch>
          </p:blipFill>
          <p:spPr>
            <a:xfrm>
              <a:off x="8500690" y="3574972"/>
              <a:ext cx="584638" cy="1543225"/>
            </a:xfrm>
            <a:prstGeom prst="rect">
              <a:avLst/>
            </a:prstGeom>
            <a:noFill/>
            <a:ln>
              <a:noFill/>
            </a:ln>
          </p:spPr>
        </p:pic>
      </p:grpSp>
      <p:grpSp>
        <p:nvGrpSpPr>
          <p:cNvPr id="255" name="Google Shape;255;p20"/>
          <p:cNvGrpSpPr/>
          <p:nvPr/>
        </p:nvGrpSpPr>
        <p:grpSpPr>
          <a:xfrm>
            <a:off x="-1022435" y="4870912"/>
            <a:ext cx="11188876" cy="958388"/>
            <a:chOff x="2" y="4185112"/>
            <a:chExt cx="11188876" cy="958388"/>
          </a:xfrm>
        </p:grpSpPr>
        <p:pic>
          <p:nvPicPr>
            <p:cNvPr id="256" name="Google Shape;256;p20"/>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257" name="Google Shape;257;p20"/>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258" name="Google Shape;258;p20"/>
            <p:cNvPicPr preferRelativeResize="0"/>
            <p:nvPr/>
          </p:nvPicPr>
          <p:blipFill>
            <a:blip r:embed="rId6">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59"/>
        <p:cNvGrpSpPr/>
        <p:nvPr/>
      </p:nvGrpSpPr>
      <p:grpSpPr>
        <a:xfrm>
          <a:off x="0" y="0"/>
          <a:ext cx="0" cy="0"/>
          <a:chOff x="0" y="0"/>
          <a:chExt cx="0" cy="0"/>
        </a:xfrm>
      </p:grpSpPr>
      <p:sp>
        <p:nvSpPr>
          <p:cNvPr id="260" name="Google Shape;260;p21"/>
          <p:cNvSpPr/>
          <p:nvPr/>
        </p:nvSpPr>
        <p:spPr>
          <a:xfrm>
            <a:off x="4874612" y="566775"/>
            <a:ext cx="5174100" cy="5174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1"/>
          <p:cNvSpPr/>
          <p:nvPr/>
        </p:nvSpPr>
        <p:spPr>
          <a:xfrm>
            <a:off x="-1669402" y="-1628278"/>
            <a:ext cx="3372300" cy="3372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1"/>
          <p:cNvSpPr/>
          <p:nvPr/>
        </p:nvSpPr>
        <p:spPr>
          <a:xfrm>
            <a:off x="2572806" y="423849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1"/>
          <p:cNvSpPr txBox="1">
            <a:spLocks noGrp="1"/>
          </p:cNvSpPr>
          <p:nvPr>
            <p:ph type="title" hasCustomPrompt="1"/>
          </p:nvPr>
        </p:nvSpPr>
        <p:spPr>
          <a:xfrm>
            <a:off x="713213" y="3464921"/>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4" name="Google Shape;264;p21"/>
          <p:cNvSpPr txBox="1">
            <a:spLocks noGrp="1"/>
          </p:cNvSpPr>
          <p:nvPr>
            <p:ph type="subTitle" idx="1"/>
          </p:nvPr>
        </p:nvSpPr>
        <p:spPr>
          <a:xfrm>
            <a:off x="713225" y="4239575"/>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65" name="Google Shape;265;p21"/>
          <p:cNvSpPr txBox="1">
            <a:spLocks noGrp="1"/>
          </p:cNvSpPr>
          <p:nvPr>
            <p:ph type="title" idx="2" hasCustomPrompt="1"/>
          </p:nvPr>
        </p:nvSpPr>
        <p:spPr>
          <a:xfrm>
            <a:off x="713225" y="513485"/>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6" name="Google Shape;266;p21"/>
          <p:cNvSpPr txBox="1">
            <a:spLocks noGrp="1"/>
          </p:cNvSpPr>
          <p:nvPr>
            <p:ph type="subTitle" idx="3"/>
          </p:nvPr>
        </p:nvSpPr>
        <p:spPr>
          <a:xfrm>
            <a:off x="713225" y="1288425"/>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67" name="Google Shape;267;p21"/>
          <p:cNvSpPr txBox="1">
            <a:spLocks noGrp="1"/>
          </p:cNvSpPr>
          <p:nvPr>
            <p:ph type="title" idx="4" hasCustomPrompt="1"/>
          </p:nvPr>
        </p:nvSpPr>
        <p:spPr>
          <a:xfrm>
            <a:off x="713213" y="1989346"/>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4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68" name="Google Shape;268;p21"/>
          <p:cNvSpPr txBox="1">
            <a:spLocks noGrp="1"/>
          </p:cNvSpPr>
          <p:nvPr>
            <p:ph type="subTitle" idx="5"/>
          </p:nvPr>
        </p:nvSpPr>
        <p:spPr>
          <a:xfrm>
            <a:off x="713225" y="2763998"/>
            <a:ext cx="3303300" cy="3384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269" name="Google Shape;269;p21"/>
          <p:cNvGrpSpPr/>
          <p:nvPr/>
        </p:nvGrpSpPr>
        <p:grpSpPr>
          <a:xfrm>
            <a:off x="-1022435" y="4829212"/>
            <a:ext cx="11188876" cy="958388"/>
            <a:chOff x="2" y="4185112"/>
            <a:chExt cx="11188876" cy="958388"/>
          </a:xfrm>
        </p:grpSpPr>
        <p:pic>
          <p:nvPicPr>
            <p:cNvPr id="270" name="Google Shape;270;p21"/>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271" name="Google Shape;271;p21"/>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272" name="Google Shape;272;p21"/>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accent3"/>
        </a:solidFill>
        <a:effectLst/>
      </p:bgPr>
    </p:bg>
    <p:spTree>
      <p:nvGrpSpPr>
        <p:cNvPr id="1" name="Shape 284"/>
        <p:cNvGrpSpPr/>
        <p:nvPr/>
      </p:nvGrpSpPr>
      <p:grpSpPr>
        <a:xfrm>
          <a:off x="0" y="0"/>
          <a:ext cx="0" cy="0"/>
          <a:chOff x="0" y="0"/>
          <a:chExt cx="0" cy="0"/>
        </a:xfrm>
      </p:grpSpPr>
      <p:sp>
        <p:nvSpPr>
          <p:cNvPr id="285" name="Google Shape;285;p23"/>
          <p:cNvSpPr/>
          <p:nvPr/>
        </p:nvSpPr>
        <p:spPr>
          <a:xfrm>
            <a:off x="-1711300" y="2571750"/>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7798200" y="1582025"/>
            <a:ext cx="2457600" cy="2457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2992213" y="-2389075"/>
            <a:ext cx="3159600" cy="3159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3"/>
          <p:cNvGrpSpPr/>
          <p:nvPr/>
        </p:nvGrpSpPr>
        <p:grpSpPr>
          <a:xfrm>
            <a:off x="44776" y="3574972"/>
            <a:ext cx="9040551" cy="2076606"/>
            <a:chOff x="44776" y="3574972"/>
            <a:chExt cx="9040551" cy="2076606"/>
          </a:xfrm>
        </p:grpSpPr>
        <p:pic>
          <p:nvPicPr>
            <p:cNvPr id="289" name="Google Shape;289;p23"/>
            <p:cNvPicPr preferRelativeResize="0"/>
            <p:nvPr/>
          </p:nvPicPr>
          <p:blipFill>
            <a:blip r:embed="rId2">
              <a:alphaModFix/>
            </a:blip>
            <a:stretch>
              <a:fillRect/>
            </a:stretch>
          </p:blipFill>
          <p:spPr>
            <a:xfrm>
              <a:off x="8303500" y="3832390"/>
              <a:ext cx="254562" cy="1543225"/>
            </a:xfrm>
            <a:prstGeom prst="rect">
              <a:avLst/>
            </a:prstGeom>
            <a:noFill/>
            <a:ln>
              <a:noFill/>
            </a:ln>
          </p:spPr>
        </p:pic>
        <p:pic>
          <p:nvPicPr>
            <p:cNvPr id="290" name="Google Shape;290;p23"/>
            <p:cNvPicPr preferRelativeResize="0"/>
            <p:nvPr/>
          </p:nvPicPr>
          <p:blipFill>
            <a:blip r:embed="rId2">
              <a:alphaModFix/>
            </a:blip>
            <a:stretch>
              <a:fillRect/>
            </a:stretch>
          </p:blipFill>
          <p:spPr>
            <a:xfrm>
              <a:off x="388750" y="4108353"/>
              <a:ext cx="254562" cy="1543225"/>
            </a:xfrm>
            <a:prstGeom prst="rect">
              <a:avLst/>
            </a:prstGeom>
            <a:noFill/>
            <a:ln>
              <a:noFill/>
            </a:ln>
          </p:spPr>
        </p:pic>
        <p:pic>
          <p:nvPicPr>
            <p:cNvPr id="291" name="Google Shape;291;p23"/>
            <p:cNvPicPr preferRelativeResize="0"/>
            <p:nvPr/>
          </p:nvPicPr>
          <p:blipFill>
            <a:blip r:embed="rId3">
              <a:alphaModFix/>
            </a:blip>
            <a:stretch>
              <a:fillRect/>
            </a:stretch>
          </p:blipFill>
          <p:spPr>
            <a:xfrm>
              <a:off x="44776" y="3666429"/>
              <a:ext cx="383275" cy="1375551"/>
            </a:xfrm>
            <a:prstGeom prst="rect">
              <a:avLst/>
            </a:prstGeom>
            <a:noFill/>
            <a:ln>
              <a:noFill/>
            </a:ln>
          </p:spPr>
        </p:pic>
        <p:pic>
          <p:nvPicPr>
            <p:cNvPr id="292" name="Google Shape;292;p23"/>
            <p:cNvPicPr preferRelativeResize="0"/>
            <p:nvPr/>
          </p:nvPicPr>
          <p:blipFill>
            <a:blip r:embed="rId4">
              <a:alphaModFix/>
            </a:blip>
            <a:stretch>
              <a:fillRect/>
            </a:stretch>
          </p:blipFill>
          <p:spPr>
            <a:xfrm>
              <a:off x="8500690" y="3574972"/>
              <a:ext cx="584638" cy="1543225"/>
            </a:xfrm>
            <a:prstGeom prst="rect">
              <a:avLst/>
            </a:prstGeom>
            <a:noFill/>
            <a:ln>
              <a:noFill/>
            </a:ln>
          </p:spPr>
        </p:pic>
      </p:grpSp>
      <p:grpSp>
        <p:nvGrpSpPr>
          <p:cNvPr id="293" name="Google Shape;293;p23"/>
          <p:cNvGrpSpPr/>
          <p:nvPr/>
        </p:nvGrpSpPr>
        <p:grpSpPr>
          <a:xfrm>
            <a:off x="-1022435" y="4870912"/>
            <a:ext cx="11188876" cy="958388"/>
            <a:chOff x="2" y="4185112"/>
            <a:chExt cx="11188876" cy="958388"/>
          </a:xfrm>
        </p:grpSpPr>
        <p:pic>
          <p:nvPicPr>
            <p:cNvPr id="294" name="Google Shape;294;p23"/>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295" name="Google Shape;295;p23"/>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296" name="Google Shape;296;p23"/>
            <p:cNvPicPr preferRelativeResize="0"/>
            <p:nvPr/>
          </p:nvPicPr>
          <p:blipFill>
            <a:blip r:embed="rId5">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97"/>
        <p:cNvGrpSpPr/>
        <p:nvPr/>
      </p:nvGrpSpPr>
      <p:grpSpPr>
        <a:xfrm>
          <a:off x="0" y="0"/>
          <a:ext cx="0" cy="0"/>
          <a:chOff x="0" y="0"/>
          <a:chExt cx="0" cy="0"/>
        </a:xfrm>
      </p:grpSpPr>
      <p:sp>
        <p:nvSpPr>
          <p:cNvPr id="298" name="Google Shape;298;p24"/>
          <p:cNvSpPr/>
          <p:nvPr/>
        </p:nvSpPr>
        <p:spPr>
          <a:xfrm>
            <a:off x="-258696" y="3499258"/>
            <a:ext cx="2094900" cy="2094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4"/>
          <p:cNvSpPr/>
          <p:nvPr/>
        </p:nvSpPr>
        <p:spPr>
          <a:xfrm>
            <a:off x="7566199" y="1117123"/>
            <a:ext cx="2571900" cy="2571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4"/>
          <p:cNvSpPr/>
          <p:nvPr/>
        </p:nvSpPr>
        <p:spPr>
          <a:xfrm>
            <a:off x="2851800" y="-1987349"/>
            <a:ext cx="3440400" cy="34404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grpSp>
        <p:nvGrpSpPr>
          <p:cNvPr id="16" name="Google Shape;16;p3"/>
          <p:cNvGrpSpPr/>
          <p:nvPr/>
        </p:nvGrpSpPr>
        <p:grpSpPr>
          <a:xfrm>
            <a:off x="72340" y="2740754"/>
            <a:ext cx="8922735" cy="1663696"/>
            <a:chOff x="72340" y="2664554"/>
            <a:chExt cx="8922735" cy="1663696"/>
          </a:xfrm>
        </p:grpSpPr>
        <p:pic>
          <p:nvPicPr>
            <p:cNvPr id="17" name="Google Shape;17;p3"/>
            <p:cNvPicPr preferRelativeResize="0"/>
            <p:nvPr/>
          </p:nvPicPr>
          <p:blipFill>
            <a:blip r:embed="rId2">
              <a:alphaModFix/>
            </a:blip>
            <a:stretch>
              <a:fillRect/>
            </a:stretch>
          </p:blipFill>
          <p:spPr>
            <a:xfrm>
              <a:off x="8546775" y="2664554"/>
              <a:ext cx="448300" cy="1252096"/>
            </a:xfrm>
            <a:prstGeom prst="rect">
              <a:avLst/>
            </a:prstGeom>
            <a:noFill/>
            <a:ln>
              <a:noFill/>
            </a:ln>
          </p:spPr>
        </p:pic>
        <p:pic>
          <p:nvPicPr>
            <p:cNvPr id="18" name="Google Shape;18;p3"/>
            <p:cNvPicPr preferRelativeResize="0"/>
            <p:nvPr/>
          </p:nvPicPr>
          <p:blipFill>
            <a:blip r:embed="rId2">
              <a:alphaModFix/>
            </a:blip>
            <a:stretch>
              <a:fillRect/>
            </a:stretch>
          </p:blipFill>
          <p:spPr>
            <a:xfrm>
              <a:off x="5036350" y="2919521"/>
              <a:ext cx="382100" cy="1067203"/>
            </a:xfrm>
            <a:prstGeom prst="rect">
              <a:avLst/>
            </a:prstGeom>
            <a:noFill/>
            <a:ln>
              <a:noFill/>
            </a:ln>
          </p:spPr>
        </p:pic>
        <p:pic>
          <p:nvPicPr>
            <p:cNvPr id="19" name="Google Shape;19;p3"/>
            <p:cNvPicPr preferRelativeResize="0"/>
            <p:nvPr/>
          </p:nvPicPr>
          <p:blipFill>
            <a:blip r:embed="rId2">
              <a:alphaModFix/>
            </a:blip>
            <a:stretch>
              <a:fillRect/>
            </a:stretch>
          </p:blipFill>
          <p:spPr>
            <a:xfrm>
              <a:off x="72340" y="3076150"/>
              <a:ext cx="448300" cy="1252100"/>
            </a:xfrm>
            <a:prstGeom prst="rect">
              <a:avLst/>
            </a:prstGeom>
            <a:noFill/>
            <a:ln>
              <a:noFill/>
            </a:ln>
          </p:spPr>
        </p:pic>
      </p:grpSp>
      <p:grpSp>
        <p:nvGrpSpPr>
          <p:cNvPr id="20" name="Google Shape;20;p3"/>
          <p:cNvGrpSpPr/>
          <p:nvPr/>
        </p:nvGrpSpPr>
        <p:grpSpPr>
          <a:xfrm>
            <a:off x="13150" y="2952750"/>
            <a:ext cx="9117698" cy="2190750"/>
            <a:chOff x="13150" y="2952750"/>
            <a:chExt cx="9117698" cy="2190750"/>
          </a:xfrm>
        </p:grpSpPr>
        <p:pic>
          <p:nvPicPr>
            <p:cNvPr id="21" name="Google Shape;21;p3"/>
            <p:cNvPicPr preferRelativeResize="0"/>
            <p:nvPr/>
          </p:nvPicPr>
          <p:blipFill rotWithShape="1">
            <a:blip r:embed="rId3">
              <a:alphaModFix/>
            </a:blip>
            <a:srcRect b="39544"/>
            <a:stretch/>
          </p:blipFill>
          <p:spPr>
            <a:xfrm>
              <a:off x="4447625" y="3118200"/>
              <a:ext cx="4683223" cy="2025300"/>
            </a:xfrm>
            <a:prstGeom prst="rect">
              <a:avLst/>
            </a:prstGeom>
            <a:noFill/>
            <a:ln>
              <a:noFill/>
            </a:ln>
          </p:spPr>
        </p:pic>
        <p:pic>
          <p:nvPicPr>
            <p:cNvPr id="22" name="Google Shape;22;p3"/>
            <p:cNvPicPr preferRelativeResize="0"/>
            <p:nvPr/>
          </p:nvPicPr>
          <p:blipFill rotWithShape="1">
            <a:blip r:embed="rId3">
              <a:alphaModFix/>
            </a:blip>
            <a:srcRect b="34606"/>
            <a:stretch/>
          </p:blipFill>
          <p:spPr>
            <a:xfrm>
              <a:off x="13150" y="2952750"/>
              <a:ext cx="4683223" cy="2190750"/>
            </a:xfrm>
            <a:prstGeom prst="rect">
              <a:avLst/>
            </a:prstGeom>
            <a:noFill/>
            <a:ln>
              <a:noFill/>
            </a:ln>
          </p:spPr>
        </p:pic>
      </p:grpSp>
      <p:sp>
        <p:nvSpPr>
          <p:cNvPr id="23" name="Google Shape;23;p3"/>
          <p:cNvSpPr/>
          <p:nvPr/>
        </p:nvSpPr>
        <p:spPr>
          <a:xfrm>
            <a:off x="6691796" y="-1501056"/>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1129229" y="1688319"/>
            <a:ext cx="4248600" cy="42486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3954150" y="539502"/>
            <a:ext cx="1235700" cy="8418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4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pic>
        <p:nvPicPr>
          <p:cNvPr id="27" name="Google Shape;27;p3"/>
          <p:cNvPicPr preferRelativeResize="0"/>
          <p:nvPr/>
        </p:nvPicPr>
        <p:blipFill rotWithShape="1">
          <a:blip r:embed="rId4">
            <a:alphaModFix/>
          </a:blip>
          <a:srcRect l="9549" t="5588" r="9314" b="24290"/>
          <a:stretch/>
        </p:blipFill>
        <p:spPr>
          <a:xfrm>
            <a:off x="13150" y="0"/>
            <a:ext cx="9144003"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1229025" y="-1208090"/>
            <a:ext cx="11593825" cy="7566938"/>
            <a:chOff x="-1229025" y="-1208090"/>
            <a:chExt cx="11593825" cy="7566938"/>
          </a:xfrm>
        </p:grpSpPr>
        <p:sp>
          <p:nvSpPr>
            <p:cNvPr id="30" name="Google Shape;30;p4"/>
            <p:cNvSpPr/>
            <p:nvPr/>
          </p:nvSpPr>
          <p:spPr>
            <a:xfrm>
              <a:off x="547425" y="391594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7921900" y="1405073"/>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1229025" y="-1208090"/>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 name="Google Shape;34;p4"/>
          <p:cNvSpPr txBox="1">
            <a:spLocks noGrp="1"/>
          </p:cNvSpPr>
          <p:nvPr>
            <p:ph type="subTitle" idx="1"/>
          </p:nvPr>
        </p:nvSpPr>
        <p:spPr>
          <a:xfrm>
            <a:off x="2074050" y="1207475"/>
            <a:ext cx="4995900" cy="35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35" name="Google Shape;35;p4"/>
          <p:cNvPicPr preferRelativeResize="0"/>
          <p:nvPr/>
        </p:nvPicPr>
        <p:blipFill>
          <a:blip r:embed="rId2">
            <a:alphaModFix/>
          </a:blip>
          <a:stretch>
            <a:fillRect/>
          </a:stretch>
        </p:blipFill>
        <p:spPr>
          <a:xfrm>
            <a:off x="429078" y="4001116"/>
            <a:ext cx="335000" cy="935702"/>
          </a:xfrm>
          <a:prstGeom prst="rect">
            <a:avLst/>
          </a:prstGeom>
          <a:noFill/>
          <a:ln>
            <a:noFill/>
          </a:ln>
        </p:spPr>
      </p:pic>
      <p:grpSp>
        <p:nvGrpSpPr>
          <p:cNvPr id="36" name="Google Shape;36;p4"/>
          <p:cNvGrpSpPr/>
          <p:nvPr/>
        </p:nvGrpSpPr>
        <p:grpSpPr>
          <a:xfrm>
            <a:off x="22100" y="3422401"/>
            <a:ext cx="9097209" cy="2858349"/>
            <a:chOff x="22100" y="3422401"/>
            <a:chExt cx="9097209" cy="2858349"/>
          </a:xfrm>
        </p:grpSpPr>
        <p:pic>
          <p:nvPicPr>
            <p:cNvPr id="37" name="Google Shape;37;p4"/>
            <p:cNvPicPr preferRelativeResize="0"/>
            <p:nvPr/>
          </p:nvPicPr>
          <p:blipFill>
            <a:blip r:embed="rId3">
              <a:alphaModFix/>
            </a:blip>
            <a:stretch>
              <a:fillRect/>
            </a:stretch>
          </p:blipFill>
          <p:spPr>
            <a:xfrm>
              <a:off x="8551066" y="3588927"/>
              <a:ext cx="568243" cy="2039374"/>
            </a:xfrm>
            <a:prstGeom prst="rect">
              <a:avLst/>
            </a:prstGeom>
            <a:noFill/>
            <a:ln>
              <a:noFill/>
            </a:ln>
          </p:spPr>
        </p:pic>
        <p:pic>
          <p:nvPicPr>
            <p:cNvPr id="38" name="Google Shape;38;p4"/>
            <p:cNvPicPr preferRelativeResize="0"/>
            <p:nvPr/>
          </p:nvPicPr>
          <p:blipFill>
            <a:blip r:embed="rId4">
              <a:alphaModFix/>
            </a:blip>
            <a:stretch>
              <a:fillRect/>
            </a:stretch>
          </p:blipFill>
          <p:spPr>
            <a:xfrm>
              <a:off x="151491" y="4241376"/>
              <a:ext cx="771972" cy="2039374"/>
            </a:xfrm>
            <a:prstGeom prst="rect">
              <a:avLst/>
            </a:prstGeom>
            <a:noFill/>
            <a:ln>
              <a:noFill/>
            </a:ln>
          </p:spPr>
        </p:pic>
        <p:pic>
          <p:nvPicPr>
            <p:cNvPr id="39" name="Google Shape;39;p4"/>
            <p:cNvPicPr preferRelativeResize="0"/>
            <p:nvPr/>
          </p:nvPicPr>
          <p:blipFill>
            <a:blip r:embed="rId5">
              <a:alphaModFix/>
            </a:blip>
            <a:stretch>
              <a:fillRect/>
            </a:stretch>
          </p:blipFill>
          <p:spPr>
            <a:xfrm>
              <a:off x="22100" y="3422401"/>
              <a:ext cx="335005" cy="2039373"/>
            </a:xfrm>
            <a:prstGeom prst="rect">
              <a:avLst/>
            </a:prstGeom>
            <a:noFill/>
            <a:ln>
              <a:noFill/>
            </a:ln>
          </p:spPr>
        </p:pic>
      </p:grpSp>
      <p:grpSp>
        <p:nvGrpSpPr>
          <p:cNvPr id="40" name="Google Shape;40;p4"/>
          <p:cNvGrpSpPr/>
          <p:nvPr/>
        </p:nvGrpSpPr>
        <p:grpSpPr>
          <a:xfrm>
            <a:off x="-1022435" y="4870912"/>
            <a:ext cx="11188876" cy="958388"/>
            <a:chOff x="2" y="4185112"/>
            <a:chExt cx="11188876" cy="958388"/>
          </a:xfrm>
        </p:grpSpPr>
        <p:pic>
          <p:nvPicPr>
            <p:cNvPr id="41" name="Google Shape;41;p4"/>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42" name="Google Shape;42;p4"/>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43" name="Google Shape;43;p4"/>
            <p:cNvPicPr preferRelativeResize="0"/>
            <p:nvPr/>
          </p:nvPicPr>
          <p:blipFill>
            <a:blip r:embed="rId6">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
        <p:cNvGrpSpPr/>
        <p:nvPr/>
      </p:nvGrpSpPr>
      <p:grpSpPr>
        <a:xfrm>
          <a:off x="0" y="0"/>
          <a:ext cx="0" cy="0"/>
          <a:chOff x="0" y="0"/>
          <a:chExt cx="0" cy="0"/>
        </a:xfrm>
      </p:grpSpPr>
      <p:sp>
        <p:nvSpPr>
          <p:cNvPr id="45" name="Google Shape;45;p5"/>
          <p:cNvSpPr/>
          <p:nvPr/>
        </p:nvSpPr>
        <p:spPr>
          <a:xfrm>
            <a:off x="8148638" y="539498"/>
            <a:ext cx="2004300" cy="2004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4327543" y="4285388"/>
            <a:ext cx="2442900" cy="2442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5"/>
          <p:cNvSpPr/>
          <p:nvPr/>
        </p:nvSpPr>
        <p:spPr>
          <a:xfrm>
            <a:off x="-723000" y="-220100"/>
            <a:ext cx="1519200" cy="15192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 name="Google Shape;49;p5"/>
          <p:cNvSpPr txBox="1">
            <a:spLocks noGrp="1"/>
          </p:cNvSpPr>
          <p:nvPr>
            <p:ph type="subTitle" idx="1"/>
          </p:nvPr>
        </p:nvSpPr>
        <p:spPr>
          <a:xfrm>
            <a:off x="4923249" y="2192075"/>
            <a:ext cx="2505600" cy="16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2"/>
          </p:nvPr>
        </p:nvSpPr>
        <p:spPr>
          <a:xfrm>
            <a:off x="1715375" y="2192075"/>
            <a:ext cx="2505600" cy="161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3"/>
          </p:nvPr>
        </p:nvSpPr>
        <p:spPr>
          <a:xfrm>
            <a:off x="1715375" y="1812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sp>
        <p:nvSpPr>
          <p:cNvPr id="52" name="Google Shape;52;p5"/>
          <p:cNvSpPr txBox="1">
            <a:spLocks noGrp="1"/>
          </p:cNvSpPr>
          <p:nvPr>
            <p:ph type="subTitle" idx="4"/>
          </p:nvPr>
        </p:nvSpPr>
        <p:spPr>
          <a:xfrm>
            <a:off x="4923250" y="1812879"/>
            <a:ext cx="2505600" cy="379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Sora"/>
              <a:buNone/>
              <a:defRPr sz="19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Sora"/>
              <a:buNone/>
              <a:defRPr sz="2400" b="1">
                <a:latin typeface="Sora"/>
                <a:ea typeface="Sora"/>
                <a:cs typeface="Sora"/>
                <a:sym typeface="Sora"/>
              </a:defRPr>
            </a:lvl2pPr>
            <a:lvl3pPr lvl="2" algn="ctr" rtl="0">
              <a:lnSpc>
                <a:spcPct val="100000"/>
              </a:lnSpc>
              <a:spcBef>
                <a:spcPts val="0"/>
              </a:spcBef>
              <a:spcAft>
                <a:spcPts val="0"/>
              </a:spcAft>
              <a:buSzPts val="2400"/>
              <a:buFont typeface="Sora"/>
              <a:buNone/>
              <a:defRPr sz="2400" b="1">
                <a:latin typeface="Sora"/>
                <a:ea typeface="Sora"/>
                <a:cs typeface="Sora"/>
                <a:sym typeface="Sora"/>
              </a:defRPr>
            </a:lvl3pPr>
            <a:lvl4pPr lvl="3" algn="ctr" rtl="0">
              <a:lnSpc>
                <a:spcPct val="100000"/>
              </a:lnSpc>
              <a:spcBef>
                <a:spcPts val="0"/>
              </a:spcBef>
              <a:spcAft>
                <a:spcPts val="0"/>
              </a:spcAft>
              <a:buSzPts val="2400"/>
              <a:buFont typeface="Sora"/>
              <a:buNone/>
              <a:defRPr sz="2400" b="1">
                <a:latin typeface="Sora"/>
                <a:ea typeface="Sora"/>
                <a:cs typeface="Sora"/>
                <a:sym typeface="Sora"/>
              </a:defRPr>
            </a:lvl4pPr>
            <a:lvl5pPr lvl="4" algn="ctr" rtl="0">
              <a:lnSpc>
                <a:spcPct val="100000"/>
              </a:lnSpc>
              <a:spcBef>
                <a:spcPts val="0"/>
              </a:spcBef>
              <a:spcAft>
                <a:spcPts val="0"/>
              </a:spcAft>
              <a:buSzPts val="2400"/>
              <a:buFont typeface="Sora"/>
              <a:buNone/>
              <a:defRPr sz="2400" b="1">
                <a:latin typeface="Sora"/>
                <a:ea typeface="Sora"/>
                <a:cs typeface="Sora"/>
                <a:sym typeface="Sora"/>
              </a:defRPr>
            </a:lvl5pPr>
            <a:lvl6pPr lvl="5" algn="ctr" rtl="0">
              <a:lnSpc>
                <a:spcPct val="100000"/>
              </a:lnSpc>
              <a:spcBef>
                <a:spcPts val="0"/>
              </a:spcBef>
              <a:spcAft>
                <a:spcPts val="0"/>
              </a:spcAft>
              <a:buSzPts val="2400"/>
              <a:buFont typeface="Sora"/>
              <a:buNone/>
              <a:defRPr sz="2400" b="1">
                <a:latin typeface="Sora"/>
                <a:ea typeface="Sora"/>
                <a:cs typeface="Sora"/>
                <a:sym typeface="Sora"/>
              </a:defRPr>
            </a:lvl6pPr>
            <a:lvl7pPr lvl="6" algn="ctr" rtl="0">
              <a:lnSpc>
                <a:spcPct val="100000"/>
              </a:lnSpc>
              <a:spcBef>
                <a:spcPts val="0"/>
              </a:spcBef>
              <a:spcAft>
                <a:spcPts val="0"/>
              </a:spcAft>
              <a:buSzPts val="2400"/>
              <a:buFont typeface="Sora"/>
              <a:buNone/>
              <a:defRPr sz="2400" b="1">
                <a:latin typeface="Sora"/>
                <a:ea typeface="Sora"/>
                <a:cs typeface="Sora"/>
                <a:sym typeface="Sora"/>
              </a:defRPr>
            </a:lvl7pPr>
            <a:lvl8pPr lvl="7" algn="ctr" rtl="0">
              <a:lnSpc>
                <a:spcPct val="100000"/>
              </a:lnSpc>
              <a:spcBef>
                <a:spcPts val="0"/>
              </a:spcBef>
              <a:spcAft>
                <a:spcPts val="0"/>
              </a:spcAft>
              <a:buSzPts val="2400"/>
              <a:buFont typeface="Sora"/>
              <a:buNone/>
              <a:defRPr sz="2400" b="1">
                <a:latin typeface="Sora"/>
                <a:ea typeface="Sora"/>
                <a:cs typeface="Sora"/>
                <a:sym typeface="Sora"/>
              </a:defRPr>
            </a:lvl8pPr>
            <a:lvl9pPr lvl="8" algn="ctr" rtl="0">
              <a:lnSpc>
                <a:spcPct val="100000"/>
              </a:lnSpc>
              <a:spcBef>
                <a:spcPts val="0"/>
              </a:spcBef>
              <a:spcAft>
                <a:spcPts val="0"/>
              </a:spcAft>
              <a:buSzPts val="2400"/>
              <a:buFont typeface="Sora"/>
              <a:buNone/>
              <a:defRPr sz="2400" b="1">
                <a:latin typeface="Sora"/>
                <a:ea typeface="Sora"/>
                <a:cs typeface="Sora"/>
                <a:sym typeface="Sora"/>
              </a:defRPr>
            </a:lvl9pPr>
          </a:lstStyle>
          <a:p>
            <a:endParaRPr/>
          </a:p>
        </p:txBody>
      </p:sp>
      <p:grpSp>
        <p:nvGrpSpPr>
          <p:cNvPr id="53" name="Google Shape;53;p5"/>
          <p:cNvGrpSpPr/>
          <p:nvPr/>
        </p:nvGrpSpPr>
        <p:grpSpPr>
          <a:xfrm>
            <a:off x="-1022435" y="3808775"/>
            <a:ext cx="11188876" cy="2020525"/>
            <a:chOff x="-1022435" y="3808775"/>
            <a:chExt cx="11188876" cy="2020525"/>
          </a:xfrm>
        </p:grpSpPr>
        <p:grpSp>
          <p:nvGrpSpPr>
            <p:cNvPr id="54" name="Google Shape;54;p5"/>
            <p:cNvGrpSpPr/>
            <p:nvPr/>
          </p:nvGrpSpPr>
          <p:grpSpPr>
            <a:xfrm>
              <a:off x="7798525" y="3808775"/>
              <a:ext cx="1265675" cy="1229625"/>
              <a:chOff x="7798525" y="3808775"/>
              <a:chExt cx="1265675" cy="1229625"/>
            </a:xfrm>
          </p:grpSpPr>
          <p:pic>
            <p:nvPicPr>
              <p:cNvPr id="55" name="Google Shape;55;p5"/>
              <p:cNvPicPr preferRelativeResize="0"/>
              <p:nvPr/>
            </p:nvPicPr>
            <p:blipFill>
              <a:blip r:embed="rId2">
                <a:alphaModFix/>
              </a:blip>
              <a:stretch>
                <a:fillRect/>
              </a:stretch>
            </p:blipFill>
            <p:spPr>
              <a:xfrm>
                <a:off x="8659975" y="3808775"/>
                <a:ext cx="404225" cy="1129076"/>
              </a:xfrm>
              <a:prstGeom prst="rect">
                <a:avLst/>
              </a:prstGeom>
              <a:noFill/>
              <a:ln>
                <a:noFill/>
              </a:ln>
            </p:spPr>
          </p:pic>
          <p:pic>
            <p:nvPicPr>
              <p:cNvPr id="56" name="Google Shape;56;p5"/>
              <p:cNvPicPr preferRelativeResize="0"/>
              <p:nvPr/>
            </p:nvPicPr>
            <p:blipFill rotWithShape="1">
              <a:blip r:embed="rId3">
                <a:alphaModFix/>
              </a:blip>
              <a:srcRect l="49210" r="20198" b="61795"/>
              <a:stretch/>
            </p:blipFill>
            <p:spPr>
              <a:xfrm>
                <a:off x="7798525" y="3958175"/>
                <a:ext cx="1209124" cy="1080225"/>
              </a:xfrm>
              <a:prstGeom prst="rect">
                <a:avLst/>
              </a:prstGeom>
              <a:noFill/>
              <a:ln>
                <a:noFill/>
              </a:ln>
            </p:spPr>
          </p:pic>
        </p:grpSp>
        <p:grpSp>
          <p:nvGrpSpPr>
            <p:cNvPr id="57" name="Google Shape;57;p5"/>
            <p:cNvGrpSpPr/>
            <p:nvPr/>
          </p:nvGrpSpPr>
          <p:grpSpPr>
            <a:xfrm>
              <a:off x="136375" y="4186775"/>
              <a:ext cx="2365727" cy="851626"/>
              <a:chOff x="136375" y="4186775"/>
              <a:chExt cx="2365727" cy="851626"/>
            </a:xfrm>
          </p:grpSpPr>
          <p:pic>
            <p:nvPicPr>
              <p:cNvPr id="58" name="Google Shape;58;p5"/>
              <p:cNvPicPr preferRelativeResize="0"/>
              <p:nvPr/>
            </p:nvPicPr>
            <p:blipFill>
              <a:blip r:embed="rId2">
                <a:alphaModFix/>
              </a:blip>
              <a:stretch>
                <a:fillRect/>
              </a:stretch>
            </p:blipFill>
            <p:spPr>
              <a:xfrm>
                <a:off x="867776" y="4197987"/>
                <a:ext cx="290075" cy="810225"/>
              </a:xfrm>
              <a:prstGeom prst="rect">
                <a:avLst/>
              </a:prstGeom>
              <a:noFill/>
              <a:ln>
                <a:noFill/>
              </a:ln>
            </p:spPr>
          </p:pic>
          <p:pic>
            <p:nvPicPr>
              <p:cNvPr id="59" name="Google Shape;59;p5"/>
              <p:cNvPicPr preferRelativeResize="0"/>
              <p:nvPr/>
            </p:nvPicPr>
            <p:blipFill rotWithShape="1">
              <a:blip r:embed="rId3">
                <a:alphaModFix/>
              </a:blip>
              <a:srcRect l="19972" r="20175" b="69880"/>
              <a:stretch/>
            </p:blipFill>
            <p:spPr>
              <a:xfrm>
                <a:off x="136375" y="4186775"/>
                <a:ext cx="2365727" cy="851626"/>
              </a:xfrm>
              <a:prstGeom prst="rect">
                <a:avLst/>
              </a:prstGeom>
              <a:noFill/>
              <a:ln>
                <a:noFill/>
              </a:ln>
            </p:spPr>
          </p:pic>
        </p:grpSp>
        <p:grpSp>
          <p:nvGrpSpPr>
            <p:cNvPr id="60" name="Google Shape;60;p5"/>
            <p:cNvGrpSpPr/>
            <p:nvPr/>
          </p:nvGrpSpPr>
          <p:grpSpPr>
            <a:xfrm>
              <a:off x="-1022435" y="4870912"/>
              <a:ext cx="11188876" cy="958388"/>
              <a:chOff x="2" y="4185112"/>
              <a:chExt cx="11188876" cy="958388"/>
            </a:xfrm>
          </p:grpSpPr>
          <p:pic>
            <p:nvPicPr>
              <p:cNvPr id="61" name="Google Shape;61;p5"/>
              <p:cNvPicPr preferRelativeResize="0"/>
              <p:nvPr/>
            </p:nvPicPr>
            <p:blipFill>
              <a:blip r:embed="rId4">
                <a:alphaModFix/>
              </a:blip>
              <a:stretch>
                <a:fillRect/>
              </a:stretch>
            </p:blipFill>
            <p:spPr>
              <a:xfrm>
                <a:off x="2" y="4185112"/>
                <a:ext cx="4501801" cy="958388"/>
              </a:xfrm>
              <a:prstGeom prst="rect">
                <a:avLst/>
              </a:prstGeom>
              <a:noFill/>
              <a:ln>
                <a:noFill/>
              </a:ln>
            </p:spPr>
          </p:pic>
          <p:pic>
            <p:nvPicPr>
              <p:cNvPr id="62" name="Google Shape;62;p5"/>
              <p:cNvPicPr preferRelativeResize="0"/>
              <p:nvPr/>
            </p:nvPicPr>
            <p:blipFill>
              <a:blip r:embed="rId4">
                <a:alphaModFix/>
              </a:blip>
              <a:stretch>
                <a:fillRect/>
              </a:stretch>
            </p:blipFill>
            <p:spPr>
              <a:xfrm>
                <a:off x="4377752" y="4185112"/>
                <a:ext cx="4501801" cy="958388"/>
              </a:xfrm>
              <a:prstGeom prst="rect">
                <a:avLst/>
              </a:prstGeom>
              <a:noFill/>
              <a:ln>
                <a:noFill/>
              </a:ln>
            </p:spPr>
          </p:pic>
          <p:pic>
            <p:nvPicPr>
              <p:cNvPr id="63" name="Google Shape;63;p5"/>
              <p:cNvPicPr preferRelativeResize="0"/>
              <p:nvPr/>
            </p:nvPicPr>
            <p:blipFill>
              <a:blip r:embed="rId4">
                <a:alphaModFix/>
              </a:blip>
              <a:stretch>
                <a:fillRect/>
              </a:stretch>
            </p:blipFill>
            <p:spPr>
              <a:xfrm>
                <a:off x="6687077" y="4185112"/>
                <a:ext cx="4501801" cy="958388"/>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a:off x="3797115" y="4258333"/>
            <a:ext cx="1549800" cy="1549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7" name="Google Shape;67;p6"/>
          <p:cNvPicPr preferRelativeResize="0"/>
          <p:nvPr/>
        </p:nvPicPr>
        <p:blipFill>
          <a:blip r:embed="rId2">
            <a:alphaModFix/>
          </a:blip>
          <a:stretch>
            <a:fillRect/>
          </a:stretch>
        </p:blipFill>
        <p:spPr>
          <a:xfrm>
            <a:off x="378293" y="4266822"/>
            <a:ext cx="298675" cy="834254"/>
          </a:xfrm>
          <a:prstGeom prst="rect">
            <a:avLst/>
          </a:prstGeom>
          <a:noFill/>
          <a:ln>
            <a:noFill/>
          </a:ln>
        </p:spPr>
      </p:pic>
      <p:grpSp>
        <p:nvGrpSpPr>
          <p:cNvPr id="68" name="Google Shape;68;p6"/>
          <p:cNvGrpSpPr/>
          <p:nvPr/>
        </p:nvGrpSpPr>
        <p:grpSpPr>
          <a:xfrm>
            <a:off x="59251" y="3538102"/>
            <a:ext cx="9059226" cy="1998445"/>
            <a:chOff x="59251" y="3538102"/>
            <a:chExt cx="9059226" cy="1998445"/>
          </a:xfrm>
        </p:grpSpPr>
        <p:pic>
          <p:nvPicPr>
            <p:cNvPr id="69" name="Google Shape;69;p6"/>
            <p:cNvPicPr preferRelativeResize="0"/>
            <p:nvPr/>
          </p:nvPicPr>
          <p:blipFill>
            <a:blip r:embed="rId3">
              <a:alphaModFix/>
            </a:blip>
            <a:stretch>
              <a:fillRect/>
            </a:stretch>
          </p:blipFill>
          <p:spPr>
            <a:xfrm>
              <a:off x="8542652" y="4014022"/>
              <a:ext cx="575825" cy="1522526"/>
            </a:xfrm>
            <a:prstGeom prst="rect">
              <a:avLst/>
            </a:prstGeom>
            <a:noFill/>
            <a:ln>
              <a:noFill/>
            </a:ln>
          </p:spPr>
        </p:pic>
        <p:pic>
          <p:nvPicPr>
            <p:cNvPr id="70" name="Google Shape;70;p6"/>
            <p:cNvPicPr preferRelativeResize="0"/>
            <p:nvPr/>
          </p:nvPicPr>
          <p:blipFill>
            <a:blip r:embed="rId4">
              <a:alphaModFix/>
            </a:blip>
            <a:stretch>
              <a:fillRect/>
            </a:stretch>
          </p:blipFill>
          <p:spPr>
            <a:xfrm>
              <a:off x="59251" y="3538102"/>
              <a:ext cx="456744" cy="1639176"/>
            </a:xfrm>
            <a:prstGeom prst="rect">
              <a:avLst/>
            </a:prstGeom>
            <a:noFill/>
            <a:ln>
              <a:noFill/>
            </a:ln>
          </p:spPr>
        </p:pic>
      </p:grpSp>
      <p:grpSp>
        <p:nvGrpSpPr>
          <p:cNvPr id="71" name="Google Shape;71;p6"/>
          <p:cNvGrpSpPr/>
          <p:nvPr/>
        </p:nvGrpSpPr>
        <p:grpSpPr>
          <a:xfrm>
            <a:off x="-1022435" y="4870912"/>
            <a:ext cx="11188876" cy="958388"/>
            <a:chOff x="2" y="4185112"/>
            <a:chExt cx="11188876" cy="958388"/>
          </a:xfrm>
        </p:grpSpPr>
        <p:pic>
          <p:nvPicPr>
            <p:cNvPr id="72" name="Google Shape;72;p6"/>
            <p:cNvPicPr preferRelativeResize="0"/>
            <p:nvPr/>
          </p:nvPicPr>
          <p:blipFill>
            <a:blip r:embed="rId5">
              <a:alphaModFix/>
            </a:blip>
            <a:stretch>
              <a:fillRect/>
            </a:stretch>
          </p:blipFill>
          <p:spPr>
            <a:xfrm>
              <a:off x="2" y="4185112"/>
              <a:ext cx="4501801" cy="958388"/>
            </a:xfrm>
            <a:prstGeom prst="rect">
              <a:avLst/>
            </a:prstGeom>
            <a:noFill/>
            <a:ln>
              <a:noFill/>
            </a:ln>
          </p:spPr>
        </p:pic>
        <p:pic>
          <p:nvPicPr>
            <p:cNvPr id="73" name="Google Shape;73;p6"/>
            <p:cNvPicPr preferRelativeResize="0"/>
            <p:nvPr/>
          </p:nvPicPr>
          <p:blipFill>
            <a:blip r:embed="rId5">
              <a:alphaModFix/>
            </a:blip>
            <a:stretch>
              <a:fillRect/>
            </a:stretch>
          </p:blipFill>
          <p:spPr>
            <a:xfrm>
              <a:off x="4377752" y="4185112"/>
              <a:ext cx="4501801" cy="958388"/>
            </a:xfrm>
            <a:prstGeom prst="rect">
              <a:avLst/>
            </a:prstGeom>
            <a:noFill/>
            <a:ln>
              <a:noFill/>
            </a:ln>
          </p:spPr>
        </p:pic>
        <p:pic>
          <p:nvPicPr>
            <p:cNvPr id="74" name="Google Shape;74;p6"/>
            <p:cNvPicPr preferRelativeResize="0"/>
            <p:nvPr/>
          </p:nvPicPr>
          <p:blipFill>
            <a:blip r:embed="rId5">
              <a:alphaModFix/>
            </a:blip>
            <a:stretch>
              <a:fillRect/>
            </a:stretch>
          </p:blipFill>
          <p:spPr>
            <a:xfrm>
              <a:off x="6687077" y="4185112"/>
              <a:ext cx="4501801" cy="958388"/>
            </a:xfrm>
            <a:prstGeom prst="rect">
              <a:avLst/>
            </a:prstGeom>
            <a:noFill/>
            <a:ln>
              <a:noFill/>
            </a:ln>
          </p:spPr>
        </p:pic>
      </p:grpSp>
      <p:sp>
        <p:nvSpPr>
          <p:cNvPr id="75" name="Google Shape;75;p6"/>
          <p:cNvSpPr/>
          <p:nvPr/>
        </p:nvSpPr>
        <p:spPr>
          <a:xfrm>
            <a:off x="-386050" y="1586526"/>
            <a:ext cx="1140300" cy="1140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7"/>
          <p:cNvSpPr txBox="1">
            <a:spLocks noGrp="1"/>
          </p:cNvSpPr>
          <p:nvPr>
            <p:ph type="title"/>
          </p:nvPr>
        </p:nvSpPr>
        <p:spPr>
          <a:xfrm>
            <a:off x="713225" y="445025"/>
            <a:ext cx="4930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 name="Google Shape;78;p7"/>
          <p:cNvSpPr txBox="1">
            <a:spLocks noGrp="1"/>
          </p:cNvSpPr>
          <p:nvPr>
            <p:ph type="subTitle" idx="1"/>
          </p:nvPr>
        </p:nvSpPr>
        <p:spPr>
          <a:xfrm>
            <a:off x="713225" y="1422600"/>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79" name="Google Shape;79;p7"/>
          <p:cNvSpPr>
            <a:spLocks noGrp="1"/>
          </p:cNvSpPr>
          <p:nvPr>
            <p:ph type="pic" idx="2"/>
          </p:nvPr>
        </p:nvSpPr>
        <p:spPr>
          <a:xfrm>
            <a:off x="5643725" y="539550"/>
            <a:ext cx="2787000" cy="4064400"/>
          </a:xfrm>
          <a:prstGeom prst="roundRect">
            <a:avLst>
              <a:gd name="adj" fmla="val 16667"/>
            </a:avLst>
          </a:prstGeom>
          <a:noFill/>
          <a:ln>
            <a:noFill/>
          </a:ln>
        </p:spPr>
      </p:sp>
      <p:sp>
        <p:nvSpPr>
          <p:cNvPr id="80" name="Google Shape;80;p7"/>
          <p:cNvSpPr/>
          <p:nvPr/>
        </p:nvSpPr>
        <p:spPr>
          <a:xfrm>
            <a:off x="3899651" y="4286449"/>
            <a:ext cx="1933800" cy="19338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573645" y="3665697"/>
            <a:ext cx="2574300" cy="25743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6802228" y="-218925"/>
            <a:ext cx="3257100" cy="3257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 name="Google Shape;83;p7"/>
          <p:cNvGrpSpPr/>
          <p:nvPr/>
        </p:nvGrpSpPr>
        <p:grpSpPr>
          <a:xfrm>
            <a:off x="-1022435" y="4870912"/>
            <a:ext cx="11188876" cy="958388"/>
            <a:chOff x="2" y="4185112"/>
            <a:chExt cx="11188876" cy="958388"/>
          </a:xfrm>
        </p:grpSpPr>
        <p:pic>
          <p:nvPicPr>
            <p:cNvPr id="84" name="Google Shape;84;p7"/>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85" name="Google Shape;85;p7"/>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86" name="Google Shape;86;p7"/>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500"/>
              <a:buNone/>
              <a:defRPr sz="65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endParaRPr/>
          </a:p>
        </p:txBody>
      </p:sp>
      <p:grpSp>
        <p:nvGrpSpPr>
          <p:cNvPr id="89" name="Google Shape;89;p8"/>
          <p:cNvGrpSpPr/>
          <p:nvPr/>
        </p:nvGrpSpPr>
        <p:grpSpPr>
          <a:xfrm>
            <a:off x="-870035" y="5023312"/>
            <a:ext cx="11188876" cy="958388"/>
            <a:chOff x="2" y="4185112"/>
            <a:chExt cx="11188876" cy="958388"/>
          </a:xfrm>
        </p:grpSpPr>
        <p:pic>
          <p:nvPicPr>
            <p:cNvPr id="90" name="Google Shape;90;p8"/>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1" name="Google Shape;91;p8"/>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2" name="Google Shape;92;p8"/>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None/>
              <a:defRPr sz="65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endParaRPr/>
          </a:p>
        </p:txBody>
      </p:sp>
      <p:sp>
        <p:nvSpPr>
          <p:cNvPr id="95" name="Google Shape;95;p9"/>
          <p:cNvSpPr txBox="1">
            <a:spLocks noGrp="1"/>
          </p:cNvSpPr>
          <p:nvPr>
            <p:ph type="subTitle" idx="1"/>
          </p:nvPr>
        </p:nvSpPr>
        <p:spPr>
          <a:xfrm>
            <a:off x="2135550" y="3153500"/>
            <a:ext cx="4872900" cy="6711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96" name="Google Shape;96;p9"/>
          <p:cNvGrpSpPr/>
          <p:nvPr/>
        </p:nvGrpSpPr>
        <p:grpSpPr>
          <a:xfrm>
            <a:off x="-1022435" y="4870912"/>
            <a:ext cx="11188876" cy="958388"/>
            <a:chOff x="2" y="4185112"/>
            <a:chExt cx="11188876" cy="958388"/>
          </a:xfrm>
        </p:grpSpPr>
        <p:pic>
          <p:nvPicPr>
            <p:cNvPr id="97" name="Google Shape;97;p9"/>
            <p:cNvPicPr preferRelativeResize="0"/>
            <p:nvPr/>
          </p:nvPicPr>
          <p:blipFill>
            <a:blip r:embed="rId2">
              <a:alphaModFix/>
            </a:blip>
            <a:stretch>
              <a:fillRect/>
            </a:stretch>
          </p:blipFill>
          <p:spPr>
            <a:xfrm>
              <a:off x="2" y="4185112"/>
              <a:ext cx="4501801" cy="958388"/>
            </a:xfrm>
            <a:prstGeom prst="rect">
              <a:avLst/>
            </a:prstGeom>
            <a:noFill/>
            <a:ln>
              <a:noFill/>
            </a:ln>
          </p:spPr>
        </p:pic>
        <p:pic>
          <p:nvPicPr>
            <p:cNvPr id="98" name="Google Shape;98;p9"/>
            <p:cNvPicPr preferRelativeResize="0"/>
            <p:nvPr/>
          </p:nvPicPr>
          <p:blipFill>
            <a:blip r:embed="rId2">
              <a:alphaModFix/>
            </a:blip>
            <a:stretch>
              <a:fillRect/>
            </a:stretch>
          </p:blipFill>
          <p:spPr>
            <a:xfrm>
              <a:off x="4377752" y="4185112"/>
              <a:ext cx="4501801" cy="958388"/>
            </a:xfrm>
            <a:prstGeom prst="rect">
              <a:avLst/>
            </a:prstGeom>
            <a:noFill/>
            <a:ln>
              <a:noFill/>
            </a:ln>
          </p:spPr>
        </p:pic>
        <p:pic>
          <p:nvPicPr>
            <p:cNvPr id="99" name="Google Shape;99;p9"/>
            <p:cNvPicPr preferRelativeResize="0"/>
            <p:nvPr/>
          </p:nvPicPr>
          <p:blipFill>
            <a:blip r:embed="rId2">
              <a:alphaModFix/>
            </a:blip>
            <a:stretch>
              <a:fillRect/>
            </a:stretch>
          </p:blipFill>
          <p:spPr>
            <a:xfrm>
              <a:off x="6687077" y="4185112"/>
              <a:ext cx="4501801" cy="95838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0"/>
        <p:cNvGrpSpPr/>
        <p:nvPr/>
      </p:nvGrpSpPr>
      <p:grpSpPr>
        <a:xfrm>
          <a:off x="0" y="0"/>
          <a:ext cx="0" cy="0"/>
          <a:chOff x="0" y="0"/>
          <a:chExt cx="0" cy="0"/>
        </a:xfrm>
      </p:grpSpPr>
      <p:sp>
        <p:nvSpPr>
          <p:cNvPr id="101" name="Google Shape;101;p10"/>
          <p:cNvSpPr>
            <a:spLocks noGrp="1"/>
          </p:cNvSpPr>
          <p:nvPr>
            <p:ph type="pic" idx="2"/>
          </p:nvPr>
        </p:nvSpPr>
        <p:spPr>
          <a:xfrm>
            <a:off x="0" y="-4850"/>
            <a:ext cx="9144000" cy="5172600"/>
          </a:xfrm>
          <a:prstGeom prst="rect">
            <a:avLst/>
          </a:prstGeom>
          <a:noFill/>
          <a:ln>
            <a:noFill/>
          </a:ln>
        </p:spPr>
      </p:sp>
      <p:sp>
        <p:nvSpPr>
          <p:cNvPr id="102" name="Google Shape;102;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2pPr>
            <a:lvl3pPr lvl="2"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3pPr>
            <a:lvl4pPr lvl="3"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4pPr>
            <a:lvl5pPr lvl="4"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5pPr>
            <a:lvl6pPr lvl="5"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6pPr>
            <a:lvl7pPr lvl="6"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7pPr>
            <a:lvl8pPr lvl="7"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8pPr>
            <a:lvl9pPr lvl="8"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1pPr>
            <a:lvl2pPr marL="914400" lvl="1"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2pPr>
            <a:lvl3pPr marL="1371600" lvl="2"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3pPr>
            <a:lvl4pPr marL="1828800" lvl="3"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4pPr>
            <a:lvl5pPr marL="2286000" lvl="4"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5pPr>
            <a:lvl6pPr marL="2743200" lvl="5"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6pPr>
            <a:lvl7pPr marL="3200400" lvl="6"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7pPr>
            <a:lvl8pPr marL="3657600" lvl="7"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8pPr>
            <a:lvl9pPr marL="4114800" lvl="8" indent="-304800">
              <a:lnSpc>
                <a:spcPct val="100000"/>
              </a:lnSpc>
              <a:spcBef>
                <a:spcPts val="0"/>
              </a:spcBef>
              <a:spcAft>
                <a:spcPts val="0"/>
              </a:spcAft>
              <a:buClr>
                <a:schemeClr val="dk1"/>
              </a:buClr>
              <a:buSzPts val="1200"/>
              <a:buFont typeface="Manrope"/>
              <a:buChar char="■"/>
              <a:defRPr sz="1200">
                <a:solidFill>
                  <a:schemeClr val="dk1"/>
                </a:solidFill>
                <a:latin typeface="Manrope"/>
                <a:ea typeface="Manrope"/>
                <a:cs typeface="Manrope"/>
                <a:sym typeface="Manrop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3" r:id="rId14"/>
    <p:sldLayoutId id="2147483665" r:id="rId15"/>
    <p:sldLayoutId id="2147483666" r:id="rId16"/>
    <p:sldLayoutId id="2147483667" r:id="rId17"/>
    <p:sldLayoutId id="2147483669" r:id="rId18"/>
    <p:sldLayoutId id="214748367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microsoft.com/office/2018/10/relationships/comments" Target="../comments/modernComment_109_0.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0"/>
        <p:cNvGrpSpPr/>
        <p:nvPr/>
      </p:nvGrpSpPr>
      <p:grpSpPr>
        <a:xfrm>
          <a:off x="0" y="0"/>
          <a:ext cx="0" cy="0"/>
          <a:chOff x="0" y="0"/>
          <a:chExt cx="0" cy="0"/>
        </a:xfrm>
      </p:grpSpPr>
      <p:grpSp>
        <p:nvGrpSpPr>
          <p:cNvPr id="311" name="Google Shape;311;p28"/>
          <p:cNvGrpSpPr/>
          <p:nvPr/>
        </p:nvGrpSpPr>
        <p:grpSpPr>
          <a:xfrm>
            <a:off x="3661000" y="2613100"/>
            <a:ext cx="3502569" cy="1957500"/>
            <a:chOff x="3661000" y="2613100"/>
            <a:chExt cx="3502569" cy="1957500"/>
          </a:xfrm>
        </p:grpSpPr>
        <p:pic>
          <p:nvPicPr>
            <p:cNvPr id="312" name="Google Shape;312;p28"/>
            <p:cNvPicPr preferRelativeResize="0"/>
            <p:nvPr/>
          </p:nvPicPr>
          <p:blipFill>
            <a:blip r:embed="rId3">
              <a:alphaModFix/>
            </a:blip>
            <a:stretch>
              <a:fillRect/>
            </a:stretch>
          </p:blipFill>
          <p:spPr>
            <a:xfrm>
              <a:off x="6640500" y="3109600"/>
              <a:ext cx="523069" cy="1461000"/>
            </a:xfrm>
            <a:prstGeom prst="rect">
              <a:avLst/>
            </a:prstGeom>
            <a:noFill/>
            <a:ln>
              <a:noFill/>
            </a:ln>
          </p:spPr>
        </p:pic>
        <p:pic>
          <p:nvPicPr>
            <p:cNvPr id="313" name="Google Shape;313;p28"/>
            <p:cNvPicPr preferRelativeResize="0"/>
            <p:nvPr/>
          </p:nvPicPr>
          <p:blipFill>
            <a:blip r:embed="rId3">
              <a:alphaModFix/>
            </a:blip>
            <a:stretch>
              <a:fillRect/>
            </a:stretch>
          </p:blipFill>
          <p:spPr>
            <a:xfrm>
              <a:off x="3661000" y="2613100"/>
              <a:ext cx="672800" cy="1879175"/>
            </a:xfrm>
            <a:prstGeom prst="rect">
              <a:avLst/>
            </a:prstGeom>
            <a:noFill/>
            <a:ln>
              <a:noFill/>
            </a:ln>
          </p:spPr>
        </p:pic>
      </p:grpSp>
      <p:grpSp>
        <p:nvGrpSpPr>
          <p:cNvPr id="314" name="Google Shape;314;p28"/>
          <p:cNvGrpSpPr/>
          <p:nvPr/>
        </p:nvGrpSpPr>
        <p:grpSpPr>
          <a:xfrm>
            <a:off x="0" y="1768513"/>
            <a:ext cx="9144001" cy="3884363"/>
            <a:chOff x="0" y="1768513"/>
            <a:chExt cx="9144001" cy="3884363"/>
          </a:xfrm>
        </p:grpSpPr>
        <p:pic>
          <p:nvPicPr>
            <p:cNvPr id="315" name="Google Shape;315;p28"/>
            <p:cNvPicPr preferRelativeResize="0"/>
            <p:nvPr/>
          </p:nvPicPr>
          <p:blipFill>
            <a:blip r:embed="rId4">
              <a:alphaModFix/>
            </a:blip>
            <a:stretch>
              <a:fillRect/>
            </a:stretch>
          </p:blipFill>
          <p:spPr>
            <a:xfrm>
              <a:off x="0" y="1768513"/>
              <a:ext cx="1254528" cy="3314274"/>
            </a:xfrm>
            <a:prstGeom prst="rect">
              <a:avLst/>
            </a:prstGeom>
            <a:noFill/>
            <a:ln>
              <a:noFill/>
            </a:ln>
          </p:spPr>
        </p:pic>
        <p:pic>
          <p:nvPicPr>
            <p:cNvPr id="316" name="Google Shape;316;p28"/>
            <p:cNvPicPr preferRelativeResize="0"/>
            <p:nvPr/>
          </p:nvPicPr>
          <p:blipFill rotWithShape="1">
            <a:blip r:embed="rId5">
              <a:alphaModFix/>
            </a:blip>
            <a:srcRect l="37830" t="-50" b="58168"/>
            <a:stretch/>
          </p:blipFill>
          <p:spPr>
            <a:xfrm>
              <a:off x="3459250" y="2913400"/>
              <a:ext cx="5684751" cy="2739477"/>
            </a:xfrm>
            <a:prstGeom prst="rect">
              <a:avLst/>
            </a:prstGeom>
            <a:noFill/>
            <a:ln>
              <a:noFill/>
            </a:ln>
          </p:spPr>
        </p:pic>
      </p:grpSp>
      <p:grpSp>
        <p:nvGrpSpPr>
          <p:cNvPr id="317" name="Google Shape;317;p28"/>
          <p:cNvGrpSpPr/>
          <p:nvPr/>
        </p:nvGrpSpPr>
        <p:grpSpPr>
          <a:xfrm>
            <a:off x="-1022435" y="4489912"/>
            <a:ext cx="11188876" cy="958388"/>
            <a:chOff x="2" y="4185112"/>
            <a:chExt cx="11188876" cy="958388"/>
          </a:xfrm>
        </p:grpSpPr>
        <p:pic>
          <p:nvPicPr>
            <p:cNvPr id="318" name="Google Shape;318;p28"/>
            <p:cNvPicPr preferRelativeResize="0"/>
            <p:nvPr/>
          </p:nvPicPr>
          <p:blipFill>
            <a:blip r:embed="rId6">
              <a:alphaModFix/>
            </a:blip>
            <a:stretch>
              <a:fillRect/>
            </a:stretch>
          </p:blipFill>
          <p:spPr>
            <a:xfrm>
              <a:off x="2" y="4185112"/>
              <a:ext cx="4501801" cy="958388"/>
            </a:xfrm>
            <a:prstGeom prst="rect">
              <a:avLst/>
            </a:prstGeom>
            <a:noFill/>
            <a:ln>
              <a:noFill/>
            </a:ln>
          </p:spPr>
        </p:pic>
        <p:pic>
          <p:nvPicPr>
            <p:cNvPr id="319" name="Google Shape;319;p28"/>
            <p:cNvPicPr preferRelativeResize="0"/>
            <p:nvPr/>
          </p:nvPicPr>
          <p:blipFill>
            <a:blip r:embed="rId6">
              <a:alphaModFix/>
            </a:blip>
            <a:stretch>
              <a:fillRect/>
            </a:stretch>
          </p:blipFill>
          <p:spPr>
            <a:xfrm>
              <a:off x="4377752" y="4185112"/>
              <a:ext cx="4501801" cy="958388"/>
            </a:xfrm>
            <a:prstGeom prst="rect">
              <a:avLst/>
            </a:prstGeom>
            <a:noFill/>
            <a:ln>
              <a:noFill/>
            </a:ln>
          </p:spPr>
        </p:pic>
        <p:pic>
          <p:nvPicPr>
            <p:cNvPr id="320" name="Google Shape;320;p28"/>
            <p:cNvPicPr preferRelativeResize="0"/>
            <p:nvPr/>
          </p:nvPicPr>
          <p:blipFill>
            <a:blip r:embed="rId6">
              <a:alphaModFix/>
            </a:blip>
            <a:stretch>
              <a:fillRect/>
            </a:stretch>
          </p:blipFill>
          <p:spPr>
            <a:xfrm>
              <a:off x="6687077" y="4185112"/>
              <a:ext cx="4501801" cy="958388"/>
            </a:xfrm>
            <a:prstGeom prst="rect">
              <a:avLst/>
            </a:prstGeom>
            <a:noFill/>
            <a:ln>
              <a:noFill/>
            </a:ln>
          </p:spPr>
        </p:pic>
      </p:grpSp>
      <p:sp>
        <p:nvSpPr>
          <p:cNvPr id="321" name="Google Shape;321;p28"/>
          <p:cNvSpPr txBox="1">
            <a:spLocks noGrp="1"/>
          </p:cNvSpPr>
          <p:nvPr>
            <p:ph type="ctrTitle"/>
          </p:nvPr>
        </p:nvSpPr>
        <p:spPr>
          <a:xfrm>
            <a:off x="1546301" y="627800"/>
            <a:ext cx="6884473" cy="152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200" dirty="0"/>
              <a:t>Autonomous Robot </a:t>
            </a:r>
            <a:br>
              <a:rPr lang="en-GB" sz="3200" dirty="0"/>
            </a:br>
            <a:r>
              <a:rPr lang="en-GB" sz="2400" b="0" dirty="0"/>
              <a:t>with Obstacle Avoidance and Auto Parking</a:t>
            </a:r>
            <a:endParaRPr sz="2400" b="0" dirty="0">
              <a:latin typeface="Sora Light"/>
              <a:ea typeface="Sora Light"/>
              <a:cs typeface="Sora Light"/>
              <a:sym typeface="Sora Light"/>
            </a:endParaRPr>
          </a:p>
        </p:txBody>
      </p:sp>
      <p:sp>
        <p:nvSpPr>
          <p:cNvPr id="322" name="Google Shape;322;p28"/>
          <p:cNvSpPr txBox="1">
            <a:spLocks noGrp="1"/>
          </p:cNvSpPr>
          <p:nvPr>
            <p:ph type="subTitle" idx="1"/>
          </p:nvPr>
        </p:nvSpPr>
        <p:spPr>
          <a:xfrm>
            <a:off x="4635700" y="2152900"/>
            <a:ext cx="3693600" cy="38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Design and Implementation</a:t>
            </a:r>
            <a:endParaRPr dirty="0"/>
          </a:p>
        </p:txBody>
      </p:sp>
      <p:pic>
        <p:nvPicPr>
          <p:cNvPr id="323" name="Google Shape;323;p28"/>
          <p:cNvPicPr preferRelativeResize="0"/>
          <p:nvPr/>
        </p:nvPicPr>
        <p:blipFill rotWithShape="1">
          <a:blip r:embed="rId7">
            <a:alphaModFix/>
          </a:blip>
          <a:srcRect l="49" r="49"/>
          <a:stretch/>
        </p:blipFill>
        <p:spPr>
          <a:xfrm>
            <a:off x="198150" y="2698400"/>
            <a:ext cx="4911048" cy="2407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b="1" dirty="0"/>
              <a:t>System Design:</a:t>
            </a:r>
            <a:endParaRPr lang="en-GB" dirty="0"/>
          </a:p>
        </p:txBody>
      </p:sp>
      <p:sp>
        <p:nvSpPr>
          <p:cNvPr id="402" name="Google Shape;402;p35"/>
          <p:cNvSpPr txBox="1">
            <a:spLocks noGrp="1"/>
          </p:cNvSpPr>
          <p:nvPr>
            <p:ph type="subTitle" idx="5"/>
          </p:nvPr>
        </p:nvSpPr>
        <p:spPr>
          <a:xfrm>
            <a:off x="1004542" y="1072413"/>
            <a:ext cx="4413464" cy="732962"/>
          </a:xfrm>
          <a:prstGeom prst="rect">
            <a:avLst/>
          </a:prstGeom>
        </p:spPr>
        <p:txBody>
          <a:bodyPr spcFirstLastPara="1" wrap="square" lIns="91425" tIns="91425" rIns="91425" bIns="91425" anchor="b" anchorCtr="0">
            <a:noAutofit/>
          </a:bodyPr>
          <a:lstStyle/>
          <a:p>
            <a:r>
              <a:rPr lang="en-GB" sz="1600" b="1" dirty="0"/>
              <a:t>2. Interaction of Components</a:t>
            </a:r>
          </a:p>
          <a:p>
            <a:endParaRPr lang="en-GB" sz="1600" dirty="0"/>
          </a:p>
        </p:txBody>
      </p:sp>
      <p:sp>
        <p:nvSpPr>
          <p:cNvPr id="6" name="TextBox 5">
            <a:extLst>
              <a:ext uri="{FF2B5EF4-FFF2-40B4-BE49-F238E27FC236}">
                <a16:creationId xmlns:a16="http://schemas.microsoft.com/office/drawing/2014/main" id="{8C7DC922-C317-CA7B-6E48-6FC66F0A74D7}"/>
              </a:ext>
            </a:extLst>
          </p:cNvPr>
          <p:cNvSpPr txBox="1"/>
          <p:nvPr/>
        </p:nvSpPr>
        <p:spPr>
          <a:xfrm>
            <a:off x="1134700" y="1683455"/>
            <a:ext cx="7196252" cy="310854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GB" dirty="0">
                <a:solidFill>
                  <a:schemeClr val="tx1"/>
                </a:solidFill>
              </a:rPr>
              <a:t>The MCU receives input signals from the sensor array, which constantly monitors the robot's surroundings for obstacles and other relevant environmental data.</a:t>
            </a:r>
          </a:p>
          <a:p>
            <a:pPr marL="285750" indent="-285750">
              <a:buClr>
                <a:schemeClr val="tx1"/>
              </a:buClr>
              <a:buFont typeface="Arial" panose="020B0604020202020204" pitchFamily="34" charset="0"/>
              <a:buChar char="•"/>
            </a:pPr>
            <a:endParaRPr lang="en-GB" dirty="0">
              <a:solidFill>
                <a:schemeClr val="tx1"/>
              </a:solidFill>
            </a:endParaRPr>
          </a:p>
          <a:p>
            <a:pPr marL="285750" indent="-285750">
              <a:buClr>
                <a:schemeClr val="tx1"/>
              </a:buClr>
              <a:buFont typeface="Arial" panose="020B0604020202020204" pitchFamily="34" charset="0"/>
              <a:buChar char="•"/>
            </a:pPr>
            <a:r>
              <a:rPr lang="en-GB" dirty="0">
                <a:solidFill>
                  <a:schemeClr val="tx1"/>
                </a:solidFill>
              </a:rPr>
              <a:t>Based on the sensor inputs, the MCU executes control algorithms to determine the robot's movement commands. These commands are then transmitted to the motor control system, directing the motors to adjust speed and direction accordingly.</a:t>
            </a:r>
          </a:p>
          <a:p>
            <a:pPr marL="285750" indent="-285750">
              <a:buClr>
                <a:schemeClr val="tx1"/>
              </a:buClr>
              <a:buFont typeface="Arial" panose="020B0604020202020204" pitchFamily="34" charset="0"/>
              <a:buChar char="•"/>
            </a:pPr>
            <a:endParaRPr lang="en-GB" dirty="0">
              <a:solidFill>
                <a:schemeClr val="tx1"/>
              </a:solidFill>
            </a:endParaRPr>
          </a:p>
          <a:p>
            <a:pPr marL="285750" indent="-285750">
              <a:buClr>
                <a:schemeClr val="tx1"/>
              </a:buClr>
              <a:buFont typeface="Arial" panose="020B0604020202020204" pitchFamily="34" charset="0"/>
              <a:buChar char="•"/>
            </a:pPr>
            <a:r>
              <a:rPr lang="en-GB" dirty="0">
                <a:solidFill>
                  <a:schemeClr val="tx1"/>
                </a:solidFill>
              </a:rPr>
              <a:t>The motor control system translates the movement commands into physical motion, allowing the robot to navigate its environment, avoid obstacles, and perform parking </a:t>
            </a:r>
            <a:r>
              <a:rPr lang="en-GB" dirty="0" err="1">
                <a:solidFill>
                  <a:schemeClr val="tx1"/>
                </a:solidFill>
              </a:rPr>
              <a:t>maneuvers</a:t>
            </a:r>
            <a:r>
              <a:rPr lang="en-GB" dirty="0">
                <a:solidFill>
                  <a:schemeClr val="tx1"/>
                </a:solidFill>
              </a:rPr>
              <a:t> autonomously.</a:t>
            </a:r>
          </a:p>
          <a:p>
            <a:pPr marL="285750" indent="-285750">
              <a:buClr>
                <a:schemeClr val="tx1"/>
              </a:buClr>
              <a:buFont typeface="Arial" panose="020B0604020202020204" pitchFamily="34" charset="0"/>
              <a:buChar char="•"/>
            </a:pPr>
            <a:endParaRPr lang="en-GB" dirty="0">
              <a:solidFill>
                <a:schemeClr val="tx1"/>
              </a:solidFill>
            </a:endParaRPr>
          </a:p>
          <a:p>
            <a:pPr marL="285750" indent="-285750">
              <a:buClr>
                <a:schemeClr val="tx1"/>
              </a:buClr>
              <a:buFont typeface="Arial" panose="020B0604020202020204" pitchFamily="34" charset="0"/>
              <a:buChar char="•"/>
            </a:pPr>
            <a:r>
              <a:rPr lang="en-GB" dirty="0">
                <a:solidFill>
                  <a:schemeClr val="tx1"/>
                </a:solidFill>
              </a:rPr>
              <a:t>Continuous feedback loops ensure that the robot can adapt its </a:t>
            </a:r>
            <a:r>
              <a:rPr lang="en-GB" dirty="0" err="1">
                <a:solidFill>
                  <a:schemeClr val="tx1"/>
                </a:solidFill>
              </a:rPr>
              <a:t>behavior</a:t>
            </a:r>
            <a:r>
              <a:rPr lang="en-GB" dirty="0">
                <a:solidFill>
                  <a:schemeClr val="tx1"/>
                </a:solidFill>
              </a:rPr>
              <a:t> in real-time based on changes in the environment, such as the presence of new obstacles or the availability of parking spaces.</a:t>
            </a:r>
          </a:p>
        </p:txBody>
      </p:sp>
    </p:spTree>
    <p:extLst>
      <p:ext uri="{BB962C8B-B14F-4D97-AF65-F5344CB8AC3E}">
        <p14:creationId xmlns:p14="http://schemas.microsoft.com/office/powerpoint/2010/main" val="3925476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b="1" dirty="0"/>
              <a:t>System Design:</a:t>
            </a:r>
            <a:endParaRPr lang="en-GB" dirty="0"/>
          </a:p>
        </p:txBody>
      </p:sp>
      <p:sp>
        <p:nvSpPr>
          <p:cNvPr id="402" name="Google Shape;402;p35"/>
          <p:cNvSpPr txBox="1">
            <a:spLocks noGrp="1"/>
          </p:cNvSpPr>
          <p:nvPr>
            <p:ph type="subTitle" idx="5"/>
          </p:nvPr>
        </p:nvSpPr>
        <p:spPr>
          <a:xfrm>
            <a:off x="832624" y="1017725"/>
            <a:ext cx="4413464" cy="482059"/>
          </a:xfrm>
          <a:prstGeom prst="rect">
            <a:avLst/>
          </a:prstGeom>
        </p:spPr>
        <p:txBody>
          <a:bodyPr spcFirstLastPara="1" wrap="square" lIns="91425" tIns="91425" rIns="91425" bIns="91425" anchor="b" anchorCtr="0">
            <a:noAutofit/>
          </a:bodyPr>
          <a:lstStyle/>
          <a:p>
            <a:r>
              <a:rPr lang="en-GB" sz="1400" b="1" dirty="0"/>
              <a:t>3. Role of Sensors:</a:t>
            </a:r>
            <a:endParaRPr lang="en-GB" sz="1600" dirty="0"/>
          </a:p>
        </p:txBody>
      </p:sp>
      <p:sp>
        <p:nvSpPr>
          <p:cNvPr id="6" name="TextBox 5">
            <a:extLst>
              <a:ext uri="{FF2B5EF4-FFF2-40B4-BE49-F238E27FC236}">
                <a16:creationId xmlns:a16="http://schemas.microsoft.com/office/drawing/2014/main" id="{8C7DC922-C317-CA7B-6E48-6FC66F0A74D7}"/>
              </a:ext>
            </a:extLst>
          </p:cNvPr>
          <p:cNvSpPr txBox="1"/>
          <p:nvPr/>
        </p:nvSpPr>
        <p:spPr>
          <a:xfrm>
            <a:off x="817756" y="1499784"/>
            <a:ext cx="7508488" cy="3323987"/>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GB" dirty="0">
                <a:solidFill>
                  <a:schemeClr val="tx1"/>
                </a:solidFill>
              </a:rPr>
              <a:t>Obstacle Detection: Ultrasonic sensors are commonly used for obstacle detection in robotics projects. These sensors emit ultrasonic waves and measure the time taken for the waves to reflect back from nearby objects. By calculating the distance to obstacles, the robot can detect potential collisions and adjust its path accordingly.</a:t>
            </a:r>
          </a:p>
          <a:p>
            <a:pPr marL="285750" indent="-285750">
              <a:buClr>
                <a:schemeClr val="tx1"/>
              </a:buClr>
              <a:buFont typeface="Arial" panose="020B0604020202020204" pitchFamily="34" charset="0"/>
              <a:buChar char="•"/>
            </a:pPr>
            <a:endParaRPr lang="en-GB" dirty="0">
              <a:solidFill>
                <a:schemeClr val="tx1"/>
              </a:solidFill>
            </a:endParaRPr>
          </a:p>
          <a:p>
            <a:pPr marL="285750" indent="-285750">
              <a:buClr>
                <a:schemeClr val="tx1"/>
              </a:buClr>
              <a:buFont typeface="Arial" panose="020B0604020202020204" pitchFamily="34" charset="0"/>
              <a:buChar char="•"/>
            </a:pPr>
            <a:r>
              <a:rPr lang="en-GB" dirty="0">
                <a:solidFill>
                  <a:schemeClr val="tx1"/>
                </a:solidFill>
              </a:rPr>
              <a:t>Parking </a:t>
            </a:r>
            <a:r>
              <a:rPr lang="en-GB" dirty="0" err="1">
                <a:solidFill>
                  <a:schemeClr val="tx1"/>
                </a:solidFill>
              </a:rPr>
              <a:t>Maneuvering</a:t>
            </a:r>
            <a:r>
              <a:rPr lang="en-GB" dirty="0">
                <a:solidFill>
                  <a:schemeClr val="tx1"/>
                </a:solidFill>
              </a:rPr>
              <a:t>: Ultrasonic sensors or LiDAR sensors play a crucial role in parking </a:t>
            </a:r>
            <a:r>
              <a:rPr lang="en-GB" dirty="0" err="1">
                <a:solidFill>
                  <a:schemeClr val="tx1"/>
                </a:solidFill>
              </a:rPr>
              <a:t>maneuvers</a:t>
            </a:r>
            <a:r>
              <a:rPr lang="en-GB" dirty="0">
                <a:solidFill>
                  <a:schemeClr val="tx1"/>
                </a:solidFill>
              </a:rPr>
              <a:t> by accurately measuring distances between the robot and surrounding objects, such as walls or other vehicles. This data enables the robot to determine the size and availability of parking spaces and execute precise parking </a:t>
            </a:r>
            <a:r>
              <a:rPr lang="en-GB" dirty="0" err="1">
                <a:solidFill>
                  <a:schemeClr val="tx1"/>
                </a:solidFill>
              </a:rPr>
              <a:t>maneuvers</a:t>
            </a:r>
            <a:r>
              <a:rPr lang="en-GB" dirty="0">
                <a:solidFill>
                  <a:schemeClr val="tx1"/>
                </a:solidFill>
              </a:rPr>
              <a:t> without colliding with obstacles.</a:t>
            </a:r>
          </a:p>
          <a:p>
            <a:pPr marL="285750" indent="-285750">
              <a:buClr>
                <a:schemeClr val="tx1"/>
              </a:buClr>
              <a:buFont typeface="Arial" panose="020B0604020202020204" pitchFamily="34" charset="0"/>
              <a:buChar char="•"/>
            </a:pPr>
            <a:endParaRPr lang="en-GB" dirty="0">
              <a:solidFill>
                <a:schemeClr val="tx1"/>
              </a:solidFill>
            </a:endParaRPr>
          </a:p>
          <a:p>
            <a:pPr marL="285750" indent="-285750">
              <a:buClr>
                <a:schemeClr val="tx1"/>
              </a:buClr>
              <a:buFont typeface="Arial" panose="020B0604020202020204" pitchFamily="34" charset="0"/>
              <a:buChar char="•"/>
            </a:pPr>
            <a:r>
              <a:rPr lang="en-GB" dirty="0">
                <a:solidFill>
                  <a:schemeClr val="tx1"/>
                </a:solidFill>
              </a:rPr>
              <a:t>Environment Monitoring: In addition to obstacle detection, sensors may also provide data on environmental conditions such as lighting levels, temperature, or humidity. This information can be used to optimize the robot's navigation and parking strategies, ensuring optimal performance under various operating conditions.</a:t>
            </a:r>
          </a:p>
        </p:txBody>
      </p:sp>
    </p:spTree>
    <p:extLst>
      <p:ext uri="{BB962C8B-B14F-4D97-AF65-F5344CB8AC3E}">
        <p14:creationId xmlns:p14="http://schemas.microsoft.com/office/powerpoint/2010/main" val="2374770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6"/>
          <p:cNvSpPr txBox="1">
            <a:spLocks noGrp="1"/>
          </p:cNvSpPr>
          <p:nvPr>
            <p:ph type="title"/>
          </p:nvPr>
        </p:nvSpPr>
        <p:spPr>
          <a:xfrm>
            <a:off x="720000" y="6877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b="1" dirty="0"/>
              <a:t>Solution Implementation:</a:t>
            </a:r>
            <a:endParaRPr dirty="0"/>
          </a:p>
        </p:txBody>
      </p:sp>
      <p:sp>
        <p:nvSpPr>
          <p:cNvPr id="410" name="Google Shape;410;p36"/>
          <p:cNvSpPr txBox="1">
            <a:spLocks noGrp="1"/>
          </p:cNvSpPr>
          <p:nvPr>
            <p:ph type="subTitle" idx="1"/>
          </p:nvPr>
        </p:nvSpPr>
        <p:spPr>
          <a:xfrm>
            <a:off x="442499" y="1355478"/>
            <a:ext cx="2711822" cy="1047000"/>
          </a:xfrm>
          <a:prstGeom prst="rect">
            <a:avLst/>
          </a:prstGeom>
        </p:spPr>
        <p:txBody>
          <a:bodyPr spcFirstLastPara="1" wrap="square" lIns="91425" tIns="91425" rIns="91425" bIns="91425" anchor="t" anchorCtr="0">
            <a:noAutofit/>
          </a:bodyPr>
          <a:lstStyle/>
          <a:p>
            <a:r>
              <a:rPr lang="en-GB" sz="1100" dirty="0"/>
              <a:t>This code controls the robot’s movements using motor control functions and adjusts its path based on sensor readings. It helps the robot navigate around obstacles by changing direction and speed when obstacles are detected.</a:t>
            </a:r>
          </a:p>
          <a:p>
            <a:endParaRPr lang="en-GB" sz="1100" dirty="0"/>
          </a:p>
          <a:p>
            <a:r>
              <a:rPr lang="en-GB" sz="1100" b="1" dirty="0"/>
              <a:t>How it Addresses Challenges:</a:t>
            </a:r>
            <a:endParaRPr lang="en-GB" sz="1100" dirty="0"/>
          </a:p>
          <a:p>
            <a:pPr>
              <a:buFont typeface="Arial" panose="020B0604020202020204" pitchFamily="34" charset="0"/>
              <a:buChar char="•"/>
            </a:pPr>
            <a:r>
              <a:rPr lang="en-GB" sz="1100" dirty="0"/>
              <a:t>By reacting to sensor data, the robot can avoid collisions autonomously, ensuring safe navigation in cluttered environments.</a:t>
            </a:r>
          </a:p>
        </p:txBody>
      </p:sp>
      <p:sp>
        <p:nvSpPr>
          <p:cNvPr id="411" name="Google Shape;411;p36"/>
          <p:cNvSpPr txBox="1">
            <a:spLocks noGrp="1"/>
          </p:cNvSpPr>
          <p:nvPr>
            <p:ph type="subTitle" idx="2"/>
          </p:nvPr>
        </p:nvSpPr>
        <p:spPr>
          <a:xfrm>
            <a:off x="3417122" y="1435675"/>
            <a:ext cx="2572559" cy="1191944"/>
          </a:xfrm>
          <a:prstGeom prst="rect">
            <a:avLst/>
          </a:prstGeom>
        </p:spPr>
        <p:txBody>
          <a:bodyPr spcFirstLastPara="1" wrap="square" lIns="91425" tIns="91425" rIns="91425" bIns="91425" anchor="t" anchorCtr="0">
            <a:noAutofit/>
          </a:bodyPr>
          <a:lstStyle/>
          <a:p>
            <a:r>
              <a:rPr lang="en-GB" sz="1100" dirty="0"/>
              <a:t>This code utilizes ultrasonic sensors to detect obstacles and determine if there's a parking space available. It then guides the robot through a series of </a:t>
            </a:r>
            <a:r>
              <a:rPr lang="en-GB" sz="1100" dirty="0" err="1"/>
              <a:t>maneuvers</a:t>
            </a:r>
            <a:r>
              <a:rPr lang="en-GB" sz="1100" dirty="0"/>
              <a:t> to park in the space safely.</a:t>
            </a:r>
          </a:p>
          <a:p>
            <a:endParaRPr lang="en-GB" sz="1100" dirty="0"/>
          </a:p>
          <a:p>
            <a:r>
              <a:rPr lang="en-GB" sz="1100" b="1" dirty="0"/>
              <a:t>How it Addresses Challenges:</a:t>
            </a:r>
            <a:endParaRPr lang="en-GB" sz="1100" dirty="0"/>
          </a:p>
          <a:p>
            <a:pPr>
              <a:buFont typeface="Arial" panose="020B0604020202020204" pitchFamily="34" charset="0"/>
              <a:buChar char="•"/>
            </a:pPr>
            <a:r>
              <a:rPr lang="en-GB" sz="1100" dirty="0"/>
              <a:t>By using sensors to assess parking space availability, the robot can perform parking </a:t>
            </a:r>
            <a:r>
              <a:rPr lang="en-GB" sz="1100" dirty="0" err="1"/>
              <a:t>maneuvers</a:t>
            </a:r>
            <a:r>
              <a:rPr lang="en-GB" sz="1100" dirty="0"/>
              <a:t> without human assistance, demonstrating its ability to handle complex tasks.</a:t>
            </a:r>
          </a:p>
        </p:txBody>
      </p:sp>
      <p:sp>
        <p:nvSpPr>
          <p:cNvPr id="414" name="Google Shape;414;p36"/>
          <p:cNvSpPr txBox="1">
            <a:spLocks noGrp="1"/>
          </p:cNvSpPr>
          <p:nvPr>
            <p:ph type="subTitle" idx="7"/>
          </p:nvPr>
        </p:nvSpPr>
        <p:spPr>
          <a:xfrm>
            <a:off x="655500" y="667299"/>
            <a:ext cx="2285820" cy="646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dirty="0"/>
              <a:t>Obstacle Avoidance Code:</a:t>
            </a:r>
            <a:endParaRPr dirty="0"/>
          </a:p>
        </p:txBody>
      </p:sp>
      <p:sp>
        <p:nvSpPr>
          <p:cNvPr id="415" name="Google Shape;415;p36"/>
          <p:cNvSpPr txBox="1">
            <a:spLocks noGrp="1"/>
          </p:cNvSpPr>
          <p:nvPr>
            <p:ph type="subTitle" idx="8"/>
          </p:nvPr>
        </p:nvSpPr>
        <p:spPr>
          <a:xfrm>
            <a:off x="3417122" y="747455"/>
            <a:ext cx="2177814" cy="449802"/>
          </a:xfrm>
          <a:prstGeom prst="rect">
            <a:avLst/>
          </a:prstGeom>
        </p:spPr>
        <p:txBody>
          <a:bodyPr spcFirstLastPara="1" wrap="square" lIns="91425" tIns="91425" rIns="91425" bIns="91425" anchor="b" anchorCtr="0">
            <a:noAutofit/>
          </a:bodyPr>
          <a:lstStyle/>
          <a:p>
            <a:r>
              <a:rPr lang="en-GB" b="1" dirty="0"/>
              <a:t>Parking Code:</a:t>
            </a:r>
            <a:endParaRPr lang="en-GB" dirty="0"/>
          </a:p>
        </p:txBody>
      </p:sp>
      <p:sp>
        <p:nvSpPr>
          <p:cNvPr id="416" name="Google Shape;416;p36"/>
          <p:cNvSpPr txBox="1">
            <a:spLocks noGrp="1"/>
          </p:cNvSpPr>
          <p:nvPr>
            <p:ph type="subTitle" idx="9"/>
          </p:nvPr>
        </p:nvSpPr>
        <p:spPr>
          <a:xfrm>
            <a:off x="6268453" y="644305"/>
            <a:ext cx="2597522" cy="692788"/>
          </a:xfrm>
          <a:prstGeom prst="rect">
            <a:avLst/>
          </a:prstGeom>
        </p:spPr>
        <p:txBody>
          <a:bodyPr spcFirstLastPara="1" wrap="square" lIns="91425" tIns="91425" rIns="91425" bIns="91425" anchor="b" anchorCtr="0">
            <a:noAutofit/>
          </a:bodyPr>
          <a:lstStyle/>
          <a:p>
            <a:r>
              <a:rPr lang="en-GB" b="1" dirty="0"/>
              <a:t>Discussion on</a:t>
            </a:r>
          </a:p>
          <a:p>
            <a:r>
              <a:rPr lang="en-GB" b="1" dirty="0"/>
              <a:t>Algorithms:</a:t>
            </a:r>
            <a:endParaRPr lang="en-GB" dirty="0"/>
          </a:p>
        </p:txBody>
      </p:sp>
      <p:sp>
        <p:nvSpPr>
          <p:cNvPr id="417" name="Google Shape;417;p36"/>
          <p:cNvSpPr txBox="1">
            <a:spLocks noGrp="1"/>
          </p:cNvSpPr>
          <p:nvPr>
            <p:ph type="subTitle" idx="5"/>
          </p:nvPr>
        </p:nvSpPr>
        <p:spPr>
          <a:xfrm>
            <a:off x="5989681" y="1428974"/>
            <a:ext cx="2572560" cy="1047000"/>
          </a:xfrm>
          <a:prstGeom prst="rect">
            <a:avLst/>
          </a:prstGeom>
        </p:spPr>
        <p:txBody>
          <a:bodyPr spcFirstLastPara="1" wrap="square" lIns="91425" tIns="91425" rIns="91425" bIns="91425" anchor="t" anchorCtr="0">
            <a:noAutofit/>
          </a:bodyPr>
          <a:lstStyle/>
          <a:p>
            <a:r>
              <a:rPr lang="en-GB" sz="1100" dirty="0"/>
              <a:t>Both algorithms rely on sensor data to make decisions about the robot's movement. The obstacle avoidance algorithm prioritizes safety by avoiding collisions, while the parking algorithm focuses on efficiency and precision during parking </a:t>
            </a:r>
            <a:r>
              <a:rPr lang="en-GB" sz="1100" dirty="0" err="1"/>
              <a:t>maneuvers</a:t>
            </a:r>
            <a:r>
              <a:rPr lang="en-GB" sz="1100" dirty="0"/>
              <a:t>.</a:t>
            </a:r>
          </a:p>
          <a:p>
            <a:endParaRPr lang="en-GB" sz="1100" dirty="0"/>
          </a:p>
          <a:p>
            <a:pPr>
              <a:buFont typeface="Arial" panose="020B0604020202020204" pitchFamily="34" charset="0"/>
              <a:buChar char="•"/>
            </a:pPr>
            <a:r>
              <a:rPr lang="en-GB" sz="1100" b="1" dirty="0"/>
              <a:t>Obstacle Avoidance Algorithm:</a:t>
            </a:r>
            <a:r>
              <a:rPr lang="en-GB" sz="1100" dirty="0"/>
              <a:t> Reacts to sensor data to avoid collisions and navigate safely.</a:t>
            </a:r>
          </a:p>
          <a:p>
            <a:pPr>
              <a:buFont typeface="Arial" panose="020B0604020202020204" pitchFamily="34" charset="0"/>
              <a:buChar char="•"/>
            </a:pPr>
            <a:endParaRPr lang="en-GB" sz="1100" dirty="0"/>
          </a:p>
          <a:p>
            <a:pPr>
              <a:buFont typeface="Arial" panose="020B0604020202020204" pitchFamily="34" charset="0"/>
              <a:buChar char="•"/>
            </a:pPr>
            <a:r>
              <a:rPr lang="en-GB" sz="1100" b="1" dirty="0"/>
              <a:t>Auto Parking Algorithm:</a:t>
            </a:r>
            <a:r>
              <a:rPr lang="en-GB" sz="1100" dirty="0"/>
              <a:t> Utilizes sensors to assess parking space availability and execute parking </a:t>
            </a:r>
            <a:r>
              <a:rPr lang="en-GB" sz="1100" dirty="0" err="1"/>
              <a:t>maneuvers</a:t>
            </a:r>
            <a:r>
              <a:rPr lang="en-GB" sz="1100" dirty="0"/>
              <a:t> autonomously.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grpSp>
        <p:nvGrpSpPr>
          <p:cNvPr id="426" name="Google Shape;426;p37"/>
          <p:cNvGrpSpPr/>
          <p:nvPr/>
        </p:nvGrpSpPr>
        <p:grpSpPr>
          <a:xfrm>
            <a:off x="4321323" y="897250"/>
            <a:ext cx="5647975" cy="4144575"/>
            <a:chOff x="4321323" y="897250"/>
            <a:chExt cx="5647975" cy="4144575"/>
          </a:xfrm>
        </p:grpSpPr>
        <p:grpSp>
          <p:nvGrpSpPr>
            <p:cNvPr id="427" name="Google Shape;427;p37"/>
            <p:cNvGrpSpPr/>
            <p:nvPr/>
          </p:nvGrpSpPr>
          <p:grpSpPr>
            <a:xfrm>
              <a:off x="5304350" y="1820025"/>
              <a:ext cx="2814100" cy="2046949"/>
              <a:chOff x="5304350" y="1820025"/>
              <a:chExt cx="2814100" cy="2046949"/>
            </a:xfrm>
          </p:grpSpPr>
          <p:pic>
            <p:nvPicPr>
              <p:cNvPr id="428" name="Google Shape;428;p37"/>
              <p:cNvPicPr preferRelativeResize="0"/>
              <p:nvPr/>
            </p:nvPicPr>
            <p:blipFill>
              <a:blip r:embed="rId4">
                <a:alphaModFix/>
              </a:blip>
              <a:stretch>
                <a:fillRect/>
              </a:stretch>
            </p:blipFill>
            <p:spPr>
              <a:xfrm>
                <a:off x="7521975" y="2201025"/>
                <a:ext cx="596475" cy="1665949"/>
              </a:xfrm>
              <a:prstGeom prst="rect">
                <a:avLst/>
              </a:prstGeom>
              <a:noFill/>
              <a:ln>
                <a:noFill/>
              </a:ln>
            </p:spPr>
          </p:pic>
          <p:pic>
            <p:nvPicPr>
              <p:cNvPr id="429" name="Google Shape;429;p37"/>
              <p:cNvPicPr preferRelativeResize="0"/>
              <p:nvPr/>
            </p:nvPicPr>
            <p:blipFill>
              <a:blip r:embed="rId4">
                <a:alphaModFix/>
              </a:blip>
              <a:stretch>
                <a:fillRect/>
              </a:stretch>
            </p:blipFill>
            <p:spPr>
              <a:xfrm>
                <a:off x="5304350" y="1820025"/>
                <a:ext cx="596475" cy="1665949"/>
              </a:xfrm>
              <a:prstGeom prst="rect">
                <a:avLst/>
              </a:prstGeom>
              <a:noFill/>
              <a:ln>
                <a:noFill/>
              </a:ln>
            </p:spPr>
          </p:pic>
        </p:grpSp>
        <p:pic>
          <p:nvPicPr>
            <p:cNvPr id="430" name="Google Shape;430;p37"/>
            <p:cNvPicPr preferRelativeResize="0"/>
            <p:nvPr/>
          </p:nvPicPr>
          <p:blipFill rotWithShape="1">
            <a:blip r:embed="rId5">
              <a:alphaModFix/>
            </a:blip>
            <a:srcRect r="28607" b="23564"/>
            <a:stretch/>
          </p:blipFill>
          <p:spPr>
            <a:xfrm>
              <a:off x="4835950" y="897250"/>
              <a:ext cx="5133348" cy="3931551"/>
            </a:xfrm>
            <a:prstGeom prst="rect">
              <a:avLst/>
            </a:prstGeom>
            <a:noFill/>
            <a:ln>
              <a:noFill/>
            </a:ln>
          </p:spPr>
        </p:pic>
        <p:pic>
          <p:nvPicPr>
            <p:cNvPr id="431" name="Google Shape;431;p37"/>
            <p:cNvPicPr preferRelativeResize="0"/>
            <p:nvPr/>
          </p:nvPicPr>
          <p:blipFill rotWithShape="1">
            <a:blip r:embed="rId6">
              <a:alphaModFix/>
            </a:blip>
            <a:srcRect r="2334"/>
            <a:stretch/>
          </p:blipFill>
          <p:spPr>
            <a:xfrm flipH="1">
              <a:off x="4321323" y="3166525"/>
              <a:ext cx="5366277" cy="1875300"/>
            </a:xfrm>
            <a:prstGeom prst="rect">
              <a:avLst/>
            </a:prstGeom>
            <a:noFill/>
            <a:ln>
              <a:noFill/>
            </a:ln>
          </p:spPr>
        </p:pic>
      </p:grpSp>
      <p:sp>
        <p:nvSpPr>
          <p:cNvPr id="5" name="Subtitle 4">
            <a:extLst>
              <a:ext uri="{FF2B5EF4-FFF2-40B4-BE49-F238E27FC236}">
                <a16:creationId xmlns:a16="http://schemas.microsoft.com/office/drawing/2014/main" id="{54D4308E-8FAF-5468-4CB3-351B7A82E912}"/>
              </a:ext>
            </a:extLst>
          </p:cNvPr>
          <p:cNvSpPr>
            <a:spLocks noGrp="1"/>
          </p:cNvSpPr>
          <p:nvPr>
            <p:ph type="subTitle" idx="3"/>
          </p:nvPr>
        </p:nvSpPr>
        <p:spPr>
          <a:xfrm>
            <a:off x="713225" y="586741"/>
            <a:ext cx="2685295" cy="640080"/>
          </a:xfrm>
        </p:spPr>
        <p:txBody>
          <a:bodyPr/>
          <a:lstStyle/>
          <a:p>
            <a:r>
              <a:rPr lang="en-GB" sz="2400" b="1" dirty="0"/>
              <a:t>Cost analysis:</a:t>
            </a:r>
          </a:p>
        </p:txBody>
      </p:sp>
    </p:spTree>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8"/>
          <p:cNvSpPr txBox="1">
            <a:spLocks noGrp="1"/>
          </p:cNvSpPr>
          <p:nvPr>
            <p:ph type="title"/>
          </p:nvPr>
        </p:nvSpPr>
        <p:spPr>
          <a:xfrm>
            <a:off x="754380" y="539500"/>
            <a:ext cx="7703820" cy="109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dirty="0"/>
              <a:t>Demonstration </a:t>
            </a:r>
            <a:endParaRPr dirty="0"/>
          </a:p>
        </p:txBody>
      </p:sp>
      <p:sp>
        <p:nvSpPr>
          <p:cNvPr id="443" name="Google Shape;443;p38"/>
          <p:cNvSpPr txBox="1">
            <a:spLocks noGrp="1"/>
          </p:cNvSpPr>
          <p:nvPr>
            <p:ph type="subTitle" idx="1"/>
          </p:nvPr>
        </p:nvSpPr>
        <p:spPr>
          <a:xfrm>
            <a:off x="2642550" y="1790200"/>
            <a:ext cx="3858900" cy="37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Video of our autonomous robot car</a:t>
            </a:r>
            <a:endParaRPr dirty="0"/>
          </a:p>
        </p:txBody>
      </p:sp>
      <p:pic>
        <p:nvPicPr>
          <p:cNvPr id="444" name="Google Shape;444;p38"/>
          <p:cNvPicPr preferRelativeResize="0"/>
          <p:nvPr/>
        </p:nvPicPr>
        <p:blipFill rotWithShape="1">
          <a:blip r:embed="rId3">
            <a:alphaModFix/>
          </a:blip>
          <a:srcRect l="29" r="19"/>
          <a:stretch/>
        </p:blipFill>
        <p:spPr>
          <a:xfrm>
            <a:off x="0" y="2571750"/>
            <a:ext cx="4281937" cy="2590330"/>
          </a:xfrm>
          <a:prstGeom prst="rect">
            <a:avLst/>
          </a:prstGeom>
          <a:noFill/>
          <a:ln>
            <a:noFill/>
          </a:ln>
        </p:spPr>
      </p:pic>
      <p:pic>
        <p:nvPicPr>
          <p:cNvPr id="445" name="Google Shape;445;p38"/>
          <p:cNvPicPr preferRelativeResize="0"/>
          <p:nvPr/>
        </p:nvPicPr>
        <p:blipFill rotWithShape="1">
          <a:blip r:embed="rId4">
            <a:alphaModFix/>
          </a:blip>
          <a:srcRect t="9"/>
          <a:stretch/>
        </p:blipFill>
        <p:spPr>
          <a:xfrm>
            <a:off x="5514393" y="2410650"/>
            <a:ext cx="3629611" cy="27328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3" name="TextBox 2">
            <a:extLst>
              <a:ext uri="{FF2B5EF4-FFF2-40B4-BE49-F238E27FC236}">
                <a16:creationId xmlns:a16="http://schemas.microsoft.com/office/drawing/2014/main" id="{CCAE2FE4-0CC3-6312-9459-0EA8D066EE53}"/>
              </a:ext>
            </a:extLst>
          </p:cNvPr>
          <p:cNvSpPr txBox="1"/>
          <p:nvPr/>
        </p:nvSpPr>
        <p:spPr>
          <a:xfrm>
            <a:off x="557562" y="1248937"/>
            <a:ext cx="3605560" cy="1323439"/>
          </a:xfrm>
          <a:prstGeom prst="rect">
            <a:avLst/>
          </a:prstGeom>
          <a:noFill/>
        </p:spPr>
        <p:txBody>
          <a:bodyPr wrap="square" rtlCol="0">
            <a:spAutoFit/>
          </a:bodyPr>
          <a:lstStyle/>
          <a:p>
            <a:r>
              <a:rPr lang="en-GB" sz="4000" b="1" dirty="0">
                <a:solidFill>
                  <a:schemeClr val="tx1"/>
                </a:solidFill>
              </a:rPr>
              <a:t>An image for our robot </a:t>
            </a:r>
          </a:p>
        </p:txBody>
      </p:sp>
      <p:pic>
        <p:nvPicPr>
          <p:cNvPr id="5" name="Picture 4" descr="A small robot with lots of wires&#10;&#10;Description automatically generated">
            <a:extLst>
              <a:ext uri="{FF2B5EF4-FFF2-40B4-BE49-F238E27FC236}">
                <a16:creationId xmlns:a16="http://schemas.microsoft.com/office/drawing/2014/main" id="{91E705F3-3F45-3573-B911-B54E8DE19997}"/>
              </a:ext>
            </a:extLst>
          </p:cNvPr>
          <p:cNvPicPr>
            <a:picLocks noChangeAspect="1"/>
          </p:cNvPicPr>
          <p:nvPr/>
        </p:nvPicPr>
        <p:blipFill rotWithShape="1">
          <a:blip r:embed="rId3"/>
          <a:srcRect b="31924"/>
          <a:stretch/>
        </p:blipFill>
        <p:spPr>
          <a:xfrm>
            <a:off x="4627898" y="422084"/>
            <a:ext cx="3426857" cy="3501483"/>
          </a:xfrm>
          <a:prstGeom prst="rect">
            <a:avLst/>
          </a:prstGeom>
        </p:spPr>
      </p:pic>
    </p:spTree>
    <p:extLst>
      <p:ext uri="{BB962C8B-B14F-4D97-AF65-F5344CB8AC3E}">
        <p14:creationId xmlns:p14="http://schemas.microsoft.com/office/powerpoint/2010/main" val="1324445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2" name="Obstacle_Avoidance">
            <a:hlinkClick r:id="" action="ppaction://media"/>
            <a:extLst>
              <a:ext uri="{FF2B5EF4-FFF2-40B4-BE49-F238E27FC236}">
                <a16:creationId xmlns:a16="http://schemas.microsoft.com/office/drawing/2014/main" id="{47B68A31-EA57-4711-F66A-29EE721969DA}"/>
              </a:ext>
            </a:extLst>
          </p:cNvPr>
          <p:cNvPicPr>
            <a:picLocks noChangeAspect="1"/>
          </p:cNvPicPr>
          <p:nvPr>
            <a:videoFile r:link="rId1"/>
            <p:extLst>
              <p:ext uri="{DAA4B4D4-6D71-4841-9C94-3DE7FCFB9230}">
                <p14:media xmlns:p14="http://schemas.microsoft.com/office/powerpoint/2010/main" r:embed="rId2">
                  <p14:trim end="8475.374100000001"/>
                </p14:media>
              </p:ext>
            </p:extLst>
          </p:nvPr>
        </p:nvPicPr>
        <p:blipFill rotWithShape="1">
          <a:blip r:embed="rId5"/>
          <a:srcRect b="37938"/>
          <a:stretch/>
        </p:blipFill>
        <p:spPr>
          <a:xfrm>
            <a:off x="5159375" y="762635"/>
            <a:ext cx="2911475" cy="3192145"/>
          </a:xfrm>
          <a:prstGeom prst="rect">
            <a:avLst/>
          </a:prstGeom>
        </p:spPr>
      </p:pic>
      <p:sp>
        <p:nvSpPr>
          <p:cNvPr id="3" name="TextBox 2">
            <a:extLst>
              <a:ext uri="{FF2B5EF4-FFF2-40B4-BE49-F238E27FC236}">
                <a16:creationId xmlns:a16="http://schemas.microsoft.com/office/drawing/2014/main" id="{CCAE2FE4-0CC3-6312-9459-0EA8D066EE53}"/>
              </a:ext>
            </a:extLst>
          </p:cNvPr>
          <p:cNvSpPr txBox="1"/>
          <p:nvPr/>
        </p:nvSpPr>
        <p:spPr>
          <a:xfrm>
            <a:off x="1230948" y="1219200"/>
            <a:ext cx="2362200" cy="1077218"/>
          </a:xfrm>
          <a:prstGeom prst="rect">
            <a:avLst/>
          </a:prstGeom>
          <a:noFill/>
        </p:spPr>
        <p:txBody>
          <a:bodyPr wrap="square" rtlCol="0">
            <a:spAutoFit/>
          </a:bodyPr>
          <a:lstStyle/>
          <a:p>
            <a:r>
              <a:rPr lang="en-GB" sz="3200" dirty="0">
                <a:solidFill>
                  <a:schemeClr val="tx1"/>
                </a:solidFill>
              </a:rPr>
              <a:t>Obstacle avoidance:</a:t>
            </a:r>
          </a:p>
        </p:txBody>
      </p:sp>
    </p:spTree>
    <p:extLst>
      <p:ext uri="{BB962C8B-B14F-4D97-AF65-F5344CB8AC3E}">
        <p14:creationId xmlns:p14="http://schemas.microsoft.com/office/powerpoint/2010/main" val="248722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 name="Auto_Parking">
            <a:hlinkClick r:id="" action="ppaction://media"/>
            <a:extLst>
              <a:ext uri="{FF2B5EF4-FFF2-40B4-BE49-F238E27FC236}">
                <a16:creationId xmlns:a16="http://schemas.microsoft.com/office/drawing/2014/main" id="{F7B95B8C-D207-16E0-3FEC-DE75A327BAD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209800" y="1296036"/>
            <a:ext cx="5501640" cy="3100924"/>
          </a:xfrm>
          <a:prstGeom prst="rect">
            <a:avLst/>
          </a:prstGeom>
        </p:spPr>
      </p:pic>
      <p:sp>
        <p:nvSpPr>
          <p:cNvPr id="6" name="TextBox 5">
            <a:extLst>
              <a:ext uri="{FF2B5EF4-FFF2-40B4-BE49-F238E27FC236}">
                <a16:creationId xmlns:a16="http://schemas.microsoft.com/office/drawing/2014/main" id="{E2A22569-7A88-2D17-376C-CBBCF10FFA1B}"/>
              </a:ext>
            </a:extLst>
          </p:cNvPr>
          <p:cNvSpPr txBox="1"/>
          <p:nvPr/>
        </p:nvSpPr>
        <p:spPr>
          <a:xfrm>
            <a:off x="491808" y="502920"/>
            <a:ext cx="2891472" cy="584775"/>
          </a:xfrm>
          <a:prstGeom prst="rect">
            <a:avLst/>
          </a:prstGeom>
          <a:noFill/>
        </p:spPr>
        <p:txBody>
          <a:bodyPr wrap="square" rtlCol="0">
            <a:spAutoFit/>
          </a:bodyPr>
          <a:lstStyle/>
          <a:p>
            <a:r>
              <a:rPr lang="en-GB" sz="3200" dirty="0">
                <a:solidFill>
                  <a:schemeClr val="tx1"/>
                </a:solidFill>
              </a:rPr>
              <a:t>Auto Parking:</a:t>
            </a:r>
          </a:p>
        </p:txBody>
      </p:sp>
    </p:spTree>
    <p:extLst>
      <p:ext uri="{BB962C8B-B14F-4D97-AF65-F5344CB8AC3E}">
        <p14:creationId xmlns:p14="http://schemas.microsoft.com/office/powerpoint/2010/main" val="146516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FlowChart Diagrams</a:t>
            </a:r>
            <a:endParaRPr dirty="0"/>
          </a:p>
        </p:txBody>
      </p:sp>
      <p:sp>
        <p:nvSpPr>
          <p:cNvPr id="536" name="Google Shape;536;p42"/>
          <p:cNvSpPr txBox="1">
            <a:spLocks noGrp="1"/>
          </p:cNvSpPr>
          <p:nvPr>
            <p:ph type="title" idx="4294967295"/>
          </p:nvPr>
        </p:nvSpPr>
        <p:spPr>
          <a:xfrm>
            <a:off x="1407925" y="1287600"/>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01</a:t>
            </a:r>
            <a:endParaRPr sz="1200" dirty="0">
              <a:solidFill>
                <a:schemeClr val="dk1"/>
              </a:solidFill>
            </a:endParaRPr>
          </a:p>
        </p:txBody>
      </p:sp>
      <p:sp>
        <p:nvSpPr>
          <p:cNvPr id="562" name="Google Shape;562;p42"/>
          <p:cNvSpPr/>
          <p:nvPr/>
        </p:nvSpPr>
        <p:spPr>
          <a:xfrm>
            <a:off x="5745002" y="-1101297"/>
            <a:ext cx="1670100" cy="1670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37175" y="2287299"/>
            <a:ext cx="2058900" cy="2058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7251276" y="4477926"/>
            <a:ext cx="1129200" cy="11292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83F8D18-C862-D39F-8E56-F0F2AC118D55}"/>
              </a:ext>
            </a:extLst>
          </p:cNvPr>
          <p:cNvSpPr txBox="1"/>
          <p:nvPr/>
        </p:nvSpPr>
        <p:spPr>
          <a:xfrm>
            <a:off x="1814125" y="1296011"/>
            <a:ext cx="2164080" cy="338554"/>
          </a:xfrm>
          <a:prstGeom prst="rect">
            <a:avLst/>
          </a:prstGeom>
          <a:noFill/>
        </p:spPr>
        <p:txBody>
          <a:bodyPr wrap="square" rtlCol="0">
            <a:spAutoFit/>
          </a:bodyPr>
          <a:lstStyle/>
          <a:p>
            <a:r>
              <a:rPr lang="en-GB" sz="1600" b="1" dirty="0">
                <a:solidFill>
                  <a:schemeClr val="tx1"/>
                </a:solidFill>
              </a:rPr>
              <a:t>Obstacle avoidance:</a:t>
            </a:r>
          </a:p>
        </p:txBody>
      </p:sp>
      <p:pic>
        <p:nvPicPr>
          <p:cNvPr id="8" name="Picture 7" descr="A diagram of a computer&#10;&#10;Description automatically generated">
            <a:extLst>
              <a:ext uri="{FF2B5EF4-FFF2-40B4-BE49-F238E27FC236}">
                <a16:creationId xmlns:a16="http://schemas.microsoft.com/office/drawing/2014/main" id="{C1489BDC-20D5-7821-6B01-7CA5D5C109B8}"/>
              </a:ext>
            </a:extLst>
          </p:cNvPr>
          <p:cNvPicPr>
            <a:picLocks noChangeAspect="1"/>
          </p:cNvPicPr>
          <p:nvPr/>
        </p:nvPicPr>
        <p:blipFill>
          <a:blip r:embed="rId3"/>
          <a:stretch>
            <a:fillRect/>
          </a:stretch>
        </p:blipFill>
        <p:spPr>
          <a:xfrm>
            <a:off x="2022222" y="1725686"/>
            <a:ext cx="4581395" cy="301668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FlowChart Diagrams</a:t>
            </a:r>
            <a:endParaRPr dirty="0"/>
          </a:p>
        </p:txBody>
      </p:sp>
      <p:sp>
        <p:nvSpPr>
          <p:cNvPr id="536" name="Google Shape;536;p42"/>
          <p:cNvSpPr txBox="1">
            <a:spLocks noGrp="1"/>
          </p:cNvSpPr>
          <p:nvPr>
            <p:ph type="title" idx="4294967295"/>
          </p:nvPr>
        </p:nvSpPr>
        <p:spPr>
          <a:xfrm>
            <a:off x="1407925" y="1287600"/>
            <a:ext cx="406200" cy="324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rPr>
              <a:t>02</a:t>
            </a:r>
            <a:endParaRPr sz="1200" dirty="0">
              <a:solidFill>
                <a:schemeClr val="dk1"/>
              </a:solidFill>
            </a:endParaRPr>
          </a:p>
        </p:txBody>
      </p:sp>
      <p:sp>
        <p:nvSpPr>
          <p:cNvPr id="562" name="Google Shape;562;p42"/>
          <p:cNvSpPr/>
          <p:nvPr/>
        </p:nvSpPr>
        <p:spPr>
          <a:xfrm>
            <a:off x="5745002" y="-1101297"/>
            <a:ext cx="1670100" cy="16701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1337175" y="2287299"/>
            <a:ext cx="2058900" cy="2058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2"/>
          <p:cNvSpPr/>
          <p:nvPr/>
        </p:nvSpPr>
        <p:spPr>
          <a:xfrm>
            <a:off x="7251276" y="4477926"/>
            <a:ext cx="1129200" cy="11292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383F8D18-C862-D39F-8E56-F0F2AC118D55}"/>
              </a:ext>
            </a:extLst>
          </p:cNvPr>
          <p:cNvSpPr txBox="1"/>
          <p:nvPr/>
        </p:nvSpPr>
        <p:spPr>
          <a:xfrm>
            <a:off x="1814125" y="1296011"/>
            <a:ext cx="2164080" cy="338554"/>
          </a:xfrm>
          <a:prstGeom prst="rect">
            <a:avLst/>
          </a:prstGeom>
          <a:noFill/>
        </p:spPr>
        <p:txBody>
          <a:bodyPr wrap="square" rtlCol="0">
            <a:spAutoFit/>
          </a:bodyPr>
          <a:lstStyle/>
          <a:p>
            <a:r>
              <a:rPr lang="en-GB" sz="1600" b="1" dirty="0">
                <a:solidFill>
                  <a:schemeClr val="tx1"/>
                </a:solidFill>
              </a:rPr>
              <a:t>Auto parking:</a:t>
            </a:r>
          </a:p>
        </p:txBody>
      </p:sp>
      <p:pic>
        <p:nvPicPr>
          <p:cNvPr id="11" name="Picture 10" descr="A diagram of a process&#10;&#10;Description automatically generated">
            <a:extLst>
              <a:ext uri="{FF2B5EF4-FFF2-40B4-BE49-F238E27FC236}">
                <a16:creationId xmlns:a16="http://schemas.microsoft.com/office/drawing/2014/main" id="{CA74B13D-1B6D-7357-43E9-3D249110DC9F}"/>
              </a:ext>
            </a:extLst>
          </p:cNvPr>
          <p:cNvPicPr>
            <a:picLocks noChangeAspect="1"/>
          </p:cNvPicPr>
          <p:nvPr/>
        </p:nvPicPr>
        <p:blipFill>
          <a:blip r:embed="rId3"/>
          <a:stretch>
            <a:fillRect/>
          </a:stretch>
        </p:blipFill>
        <p:spPr>
          <a:xfrm>
            <a:off x="3628623" y="1122220"/>
            <a:ext cx="3786479" cy="3576255"/>
          </a:xfrm>
          <a:prstGeom prst="rect">
            <a:avLst/>
          </a:prstGeom>
        </p:spPr>
      </p:pic>
    </p:spTree>
    <p:extLst>
      <p:ext uri="{BB962C8B-B14F-4D97-AF65-F5344CB8AC3E}">
        <p14:creationId xmlns:p14="http://schemas.microsoft.com/office/powerpoint/2010/main" val="2963925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Team members</a:t>
            </a:r>
            <a:endParaRPr dirty="0"/>
          </a:p>
        </p:txBody>
      </p:sp>
      <p:graphicFrame>
        <p:nvGraphicFramePr>
          <p:cNvPr id="330" name="Google Shape;330;p29"/>
          <p:cNvGraphicFramePr/>
          <p:nvPr>
            <p:extLst>
              <p:ext uri="{D42A27DB-BD31-4B8C-83A1-F6EECF244321}">
                <p14:modId xmlns:p14="http://schemas.microsoft.com/office/powerpoint/2010/main" val="3198684106"/>
              </p:ext>
            </p:extLst>
          </p:nvPr>
        </p:nvGraphicFramePr>
        <p:xfrm>
          <a:off x="1447800" y="1422400"/>
          <a:ext cx="6426200" cy="2531329"/>
        </p:xfrm>
        <a:graphic>
          <a:graphicData uri="http://schemas.openxmlformats.org/drawingml/2006/table">
            <a:tbl>
              <a:tblPr>
                <a:noFill/>
                <a:tableStyleId>{938C2F4C-DA2B-40BF-9E1E-7C142F9DD8FD}</a:tableStyleId>
              </a:tblPr>
              <a:tblGrid>
                <a:gridCol w="2971195">
                  <a:extLst>
                    <a:ext uri="{9D8B030D-6E8A-4147-A177-3AD203B41FA5}">
                      <a16:colId xmlns:a16="http://schemas.microsoft.com/office/drawing/2014/main" val="20000"/>
                    </a:ext>
                  </a:extLst>
                </a:gridCol>
                <a:gridCol w="3455005">
                  <a:extLst>
                    <a:ext uri="{9D8B030D-6E8A-4147-A177-3AD203B41FA5}">
                      <a16:colId xmlns:a16="http://schemas.microsoft.com/office/drawing/2014/main" val="20001"/>
                    </a:ext>
                  </a:extLst>
                </a:gridCol>
              </a:tblGrid>
              <a:tr h="357089">
                <a:tc>
                  <a:txBody>
                    <a:bodyPr/>
                    <a:lstStyle/>
                    <a:p>
                      <a:pPr marL="0" lvl="0" indent="0" algn="l" rtl="0">
                        <a:spcBef>
                          <a:spcPts val="0"/>
                        </a:spcBef>
                        <a:spcAft>
                          <a:spcPts val="0"/>
                        </a:spcAft>
                        <a:buNone/>
                      </a:pPr>
                      <a:r>
                        <a:rPr lang="en-GB" sz="1800" b="1" u="none" dirty="0">
                          <a:solidFill>
                            <a:schemeClr val="dk1"/>
                          </a:solidFill>
                          <a:latin typeface="Be Vietnam Pro SemiBold"/>
                          <a:ea typeface="Be Vietnam Pro SemiBold"/>
                          <a:cs typeface="Be Vietnam Pro SemiBold"/>
                          <a:sym typeface="Be Vietnam Pro SemiBold"/>
                        </a:rPr>
                        <a:t>Name </a:t>
                      </a:r>
                      <a:endParaRPr sz="1800" b="1"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lgn="ctr">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1600"/>
                        </a:spcAft>
                        <a:buNone/>
                      </a:pPr>
                      <a:r>
                        <a:rPr lang="en-GB" sz="1800" b="1" u="none" dirty="0">
                          <a:solidFill>
                            <a:schemeClr val="dk1"/>
                          </a:solidFill>
                          <a:latin typeface="Open Sans"/>
                          <a:ea typeface="Open Sans"/>
                          <a:cs typeface="Open Sans"/>
                          <a:sym typeface="Open Sans"/>
                        </a:rPr>
                        <a:t>Id</a:t>
                      </a:r>
                      <a:endParaRPr sz="1800" b="1" u="none" dirty="0">
                        <a:solidFill>
                          <a:schemeClr val="dk1"/>
                        </a:solidFill>
                        <a:latin typeface="Open Sans"/>
                        <a:ea typeface="Open Sans"/>
                        <a:cs typeface="Open Sans"/>
                        <a:sym typeface="Open Sans"/>
                      </a:endParaRPr>
                    </a:p>
                  </a:txBody>
                  <a:tcPr marL="91425" marR="91425" marT="0" marB="0" anchor="ctr">
                    <a:lnL w="9525" cap="flat" cmpd="sng" algn="ctr">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75671283"/>
                  </a:ext>
                </a:extLst>
              </a:tr>
              <a:tr h="357089">
                <a:tc>
                  <a:txBody>
                    <a:bodyPr/>
                    <a:lstStyle/>
                    <a:p>
                      <a:pPr marL="0" lvl="0" indent="0" algn="l" rtl="0">
                        <a:spcBef>
                          <a:spcPts val="0"/>
                        </a:spcBef>
                        <a:spcAft>
                          <a:spcPts val="0"/>
                        </a:spcAft>
                        <a:buNone/>
                      </a:pPr>
                      <a:r>
                        <a:rPr lang="en" sz="1800" b="0" u="none" dirty="0">
                          <a:solidFill>
                            <a:schemeClr val="dk1"/>
                          </a:solidFill>
                          <a:latin typeface="Be Vietnam Pro SemiBold"/>
                          <a:ea typeface="Be Vietnam Pro SemiBold"/>
                          <a:cs typeface="Be Vietnam Pro SemiBold"/>
                          <a:sym typeface="Be Vietnam Pro SemiBold"/>
                        </a:rPr>
                        <a:t>Andrew Botros Ayad</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lgn="ctr">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1600"/>
                        </a:spcAft>
                        <a:buNone/>
                      </a:pPr>
                      <a:r>
                        <a:rPr lang="en" sz="1800" b="0" u="none" dirty="0">
                          <a:solidFill>
                            <a:schemeClr val="dk1"/>
                          </a:solidFill>
                          <a:latin typeface="Open Sans"/>
                          <a:ea typeface="Open Sans"/>
                          <a:cs typeface="Open Sans"/>
                          <a:sym typeface="Open Sans"/>
                        </a:rPr>
                        <a:t>20201322493</a:t>
                      </a:r>
                      <a:endParaRPr sz="1800" b="0" u="none" dirty="0">
                        <a:solidFill>
                          <a:schemeClr val="dk1"/>
                        </a:solidFill>
                        <a:latin typeface="Open Sans"/>
                        <a:ea typeface="Open Sans"/>
                        <a:cs typeface="Open Sans"/>
                        <a:sym typeface="Open Sans"/>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lgn="ctr">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0"/>
                  </a:ext>
                </a:extLst>
              </a:tr>
              <a:tr h="357089">
                <a:tc>
                  <a:txBody>
                    <a:bodyPr/>
                    <a:lstStyle/>
                    <a:p>
                      <a:pPr marL="0" lvl="0" indent="0" algn="l" rtl="0">
                        <a:spcBef>
                          <a:spcPts val="0"/>
                        </a:spcBef>
                        <a:spcAft>
                          <a:spcPts val="0"/>
                        </a:spcAft>
                        <a:buNone/>
                      </a:pPr>
                      <a:r>
                        <a:rPr lang="en" sz="1800" b="0" u="none" dirty="0">
                          <a:solidFill>
                            <a:schemeClr val="dk1"/>
                          </a:solidFill>
                          <a:latin typeface="Be Vietnam Pro SemiBold"/>
                          <a:ea typeface="Be Vietnam Pro SemiBold"/>
                          <a:cs typeface="Be Vietnam Pro SemiBold"/>
                          <a:sym typeface="Be Vietnam Pro SemiBold"/>
                        </a:rPr>
                        <a:t>Eriny Wagih Masoud </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marR="0" lvl="0" indent="0" algn="l" rtl="0">
                        <a:lnSpc>
                          <a:spcPct val="100000"/>
                        </a:lnSpc>
                        <a:spcBef>
                          <a:spcPts val="0"/>
                        </a:spcBef>
                        <a:spcAft>
                          <a:spcPts val="1600"/>
                        </a:spcAft>
                        <a:buNone/>
                      </a:pPr>
                      <a:r>
                        <a:rPr lang="en" sz="1800" b="0" u="none" dirty="0">
                          <a:solidFill>
                            <a:schemeClr val="dk1"/>
                          </a:solidFill>
                          <a:latin typeface="Open Sans"/>
                          <a:ea typeface="Open Sans"/>
                          <a:cs typeface="Open Sans"/>
                          <a:sym typeface="Open Sans"/>
                        </a:rPr>
                        <a:t>2022513146</a:t>
                      </a:r>
                      <a:endParaRPr sz="1800" b="0" u="none" dirty="0">
                        <a:solidFill>
                          <a:schemeClr val="dk1"/>
                        </a:solidFill>
                        <a:latin typeface="Open Sans"/>
                        <a:ea typeface="Open Sans"/>
                        <a:cs typeface="Open Sans"/>
                        <a:sym typeface="Open Sans"/>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1"/>
                  </a:ext>
                </a:extLst>
              </a:tr>
              <a:tr h="357089">
                <a:tc>
                  <a:txBody>
                    <a:bodyPr/>
                    <a:lstStyle/>
                    <a:p>
                      <a:pPr marL="0" lvl="0" indent="0" algn="l" rtl="0">
                        <a:spcBef>
                          <a:spcPts val="0"/>
                        </a:spcBef>
                        <a:spcAft>
                          <a:spcPts val="0"/>
                        </a:spcAft>
                        <a:buNone/>
                      </a:pPr>
                      <a:r>
                        <a:rPr lang="en-GB" sz="1800" b="0" u="none" dirty="0">
                          <a:solidFill>
                            <a:schemeClr val="dk1"/>
                          </a:solidFill>
                          <a:latin typeface="Be Vietnam Pro SemiBold"/>
                          <a:ea typeface="Be Vietnam Pro SemiBold"/>
                          <a:cs typeface="Be Vietnam Pro SemiBold"/>
                          <a:sym typeface="Be Vietnam Pro SemiBold"/>
                        </a:rPr>
                        <a:t>Marina George Zarif</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1600"/>
                        </a:spcAft>
                        <a:buNone/>
                      </a:pPr>
                      <a:r>
                        <a:rPr lang="en" sz="1800" b="0" u="none" dirty="0">
                          <a:solidFill>
                            <a:schemeClr val="dk1"/>
                          </a:solidFill>
                          <a:latin typeface="Open Sans"/>
                          <a:ea typeface="Open Sans"/>
                          <a:cs typeface="Open Sans"/>
                          <a:sym typeface="Open Sans"/>
                        </a:rPr>
                        <a:t>20221443430</a:t>
                      </a:r>
                      <a:endParaRPr sz="1800" b="0" u="none" dirty="0">
                        <a:solidFill>
                          <a:schemeClr val="dk1"/>
                        </a:solidFill>
                        <a:latin typeface="Open Sans"/>
                        <a:ea typeface="Open Sans"/>
                        <a:cs typeface="Open Sans"/>
                        <a:sym typeface="Open Sans"/>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2"/>
                  </a:ext>
                </a:extLst>
              </a:tr>
              <a:tr h="357089">
                <a:tc>
                  <a:txBody>
                    <a:bodyPr/>
                    <a:lstStyle/>
                    <a:p>
                      <a:pPr marL="0" lvl="0" indent="0" algn="l" rtl="0">
                        <a:spcBef>
                          <a:spcPts val="0"/>
                        </a:spcBef>
                        <a:spcAft>
                          <a:spcPts val="0"/>
                        </a:spcAft>
                        <a:buNone/>
                      </a:pPr>
                      <a:r>
                        <a:rPr lang="en" sz="1800" b="0" u="none" dirty="0">
                          <a:solidFill>
                            <a:schemeClr val="dk1"/>
                          </a:solidFill>
                          <a:latin typeface="Be Vietnam Pro SemiBold"/>
                          <a:ea typeface="Be Vietnam Pro SemiBold"/>
                          <a:cs typeface="Be Vietnam Pro SemiBold"/>
                          <a:sym typeface="Be Vietnam Pro SemiBold"/>
                        </a:rPr>
                        <a:t>Carine Emad Sanad</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1600"/>
                        </a:spcAft>
                        <a:buNone/>
                      </a:pPr>
                      <a:r>
                        <a:rPr lang="en" sz="1800" b="0" u="none" dirty="0">
                          <a:solidFill>
                            <a:schemeClr val="dk1"/>
                          </a:solidFill>
                          <a:latin typeface="Open Sans"/>
                          <a:ea typeface="Open Sans"/>
                          <a:cs typeface="Open Sans"/>
                          <a:sym typeface="Open Sans"/>
                        </a:rPr>
                        <a:t>20221440878</a:t>
                      </a:r>
                      <a:endParaRPr sz="1800" b="0" u="none" dirty="0">
                        <a:solidFill>
                          <a:schemeClr val="dk1"/>
                        </a:solidFill>
                        <a:latin typeface="Open Sans"/>
                        <a:ea typeface="Open Sans"/>
                        <a:cs typeface="Open Sans"/>
                        <a:sym typeface="Open Sans"/>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3"/>
                  </a:ext>
                </a:extLst>
              </a:tr>
              <a:tr h="388795">
                <a:tc>
                  <a:txBody>
                    <a:bodyPr/>
                    <a:lstStyle/>
                    <a:p>
                      <a:pPr marL="0" lvl="0" indent="0" algn="l" rtl="0">
                        <a:spcBef>
                          <a:spcPts val="0"/>
                        </a:spcBef>
                        <a:spcAft>
                          <a:spcPts val="0"/>
                        </a:spcAft>
                        <a:buNone/>
                      </a:pPr>
                      <a:r>
                        <a:rPr lang="en-GB" sz="1800" b="0" u="none" dirty="0">
                          <a:solidFill>
                            <a:schemeClr val="dk1"/>
                          </a:solidFill>
                          <a:latin typeface="Be Vietnam Pro SemiBold"/>
                          <a:ea typeface="Be Vietnam Pro SemiBold"/>
                          <a:cs typeface="Be Vietnam Pro SemiBold"/>
                          <a:sym typeface="Be Vietnam Pro SemiBold"/>
                        </a:rPr>
                        <a:t>Sandra Wassim Youssef</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0"/>
                        </a:spcAft>
                        <a:buNone/>
                      </a:pPr>
                      <a:r>
                        <a:rPr lang="en" sz="1800" b="0" u="none" dirty="0">
                          <a:solidFill>
                            <a:schemeClr val="dk1"/>
                          </a:solidFill>
                          <a:latin typeface="Open Sans"/>
                          <a:ea typeface="Open Sans"/>
                          <a:cs typeface="Open Sans"/>
                          <a:sym typeface="Open Sans"/>
                        </a:rPr>
                        <a:t>20221440830</a:t>
                      </a:r>
                      <a:endParaRPr sz="1800" b="0" u="none" dirty="0">
                        <a:solidFill>
                          <a:schemeClr val="dk1"/>
                        </a:solidFill>
                        <a:latin typeface="Open Sans"/>
                        <a:ea typeface="Open Sans"/>
                        <a:cs typeface="Open Sans"/>
                        <a:sym typeface="Open Sans"/>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4"/>
                  </a:ext>
                </a:extLst>
              </a:tr>
              <a:tr h="357089">
                <a:tc>
                  <a:txBody>
                    <a:bodyPr/>
                    <a:lstStyle/>
                    <a:p>
                      <a:pPr marL="0" lvl="0" indent="0" algn="l" rtl="0">
                        <a:spcBef>
                          <a:spcPts val="0"/>
                        </a:spcBef>
                        <a:spcAft>
                          <a:spcPts val="0"/>
                        </a:spcAft>
                        <a:buNone/>
                      </a:pPr>
                      <a:r>
                        <a:rPr lang="en" sz="1800" b="0" u="none" dirty="0">
                          <a:solidFill>
                            <a:schemeClr val="dk1"/>
                          </a:solidFill>
                          <a:latin typeface="Be Vietnam Pro SemiBold"/>
                          <a:ea typeface="Be Vietnam Pro SemiBold"/>
                          <a:cs typeface="Be Vietnam Pro SemiBold"/>
                          <a:sym typeface="Be Vietnam Pro SemiBold"/>
                        </a:rPr>
                        <a:t>Seveen Samir Wakim</a:t>
                      </a:r>
                      <a:endParaRPr sz="1800" b="0" u="none" dirty="0">
                        <a:solidFill>
                          <a:schemeClr val="dk1"/>
                        </a:solidFill>
                        <a:latin typeface="Be Vietnam Pro SemiBold"/>
                        <a:ea typeface="Be Vietnam Pro SemiBold"/>
                        <a:cs typeface="Be Vietnam Pro SemiBold"/>
                        <a:sym typeface="Be Vietnam Pro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solidFill>
                      <a:srgbClr val="FFFFFF">
                        <a:alpha val="8810"/>
                      </a:srgbClr>
                    </a:solidFill>
                  </a:tcPr>
                </a:tc>
                <a:tc>
                  <a:txBody>
                    <a:bodyPr/>
                    <a:lstStyle/>
                    <a:p>
                      <a:pPr marL="0" lvl="0" indent="0" algn="l" rtl="0">
                        <a:spcBef>
                          <a:spcPts val="0"/>
                        </a:spcBef>
                        <a:spcAft>
                          <a:spcPts val="1600"/>
                        </a:spcAft>
                        <a:buNone/>
                      </a:pPr>
                      <a:r>
                        <a:rPr lang="en" sz="1800" b="0" u="none" dirty="0">
                          <a:solidFill>
                            <a:schemeClr val="dk1"/>
                          </a:solidFill>
                          <a:latin typeface="Open Sans"/>
                          <a:ea typeface="Open Sans"/>
                          <a:cs typeface="Open Sans"/>
                          <a:sym typeface="Open Sans"/>
                        </a:rPr>
                        <a:t>2103117</a:t>
                      </a:r>
                      <a:endParaRPr sz="1800" b="0" u="none" dirty="0">
                        <a:solidFill>
                          <a:schemeClr val="dk1"/>
                        </a:solidFill>
                        <a:latin typeface="Open Sans SemiBold"/>
                        <a:ea typeface="Open Sans SemiBold"/>
                        <a:cs typeface="Open Sans SemiBold"/>
                        <a:sym typeface="Open Sans SemiBold"/>
                      </a:endParaRPr>
                    </a:p>
                  </a:txBody>
                  <a:tcPr marL="91425" marR="91425" marT="0" marB="0" anchor="ctr">
                    <a:lnL w="9525" cap="flat" cmpd="sng">
                      <a:solidFill>
                        <a:srgbClr val="F5F5F5"/>
                      </a:solidFill>
                      <a:prstDash val="solid"/>
                      <a:round/>
                      <a:headEnd type="none" w="sm" len="sm"/>
                      <a:tailEnd type="none" w="sm" len="sm"/>
                    </a:lnL>
                    <a:lnR w="9525" cap="flat" cmpd="sng">
                      <a:solidFill>
                        <a:srgbClr val="F5F5F5"/>
                      </a:solidFill>
                      <a:prstDash val="solid"/>
                      <a:round/>
                      <a:headEnd type="none" w="sm" len="sm"/>
                      <a:tailEnd type="none" w="sm" len="sm"/>
                    </a:lnR>
                    <a:lnT w="9525" cap="flat" cmpd="sng">
                      <a:solidFill>
                        <a:srgbClr val="F5F5F5"/>
                      </a:solidFill>
                      <a:prstDash val="solid"/>
                      <a:round/>
                      <a:headEnd type="none" w="sm" len="sm"/>
                      <a:tailEnd type="none" w="sm" len="sm"/>
                    </a:lnT>
                    <a:lnB w="9525" cap="flat" cmpd="sng">
                      <a:solidFill>
                        <a:srgbClr val="F5F5F5"/>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32" name="Google Shape;632;p46"/>
          <p:cNvSpPr/>
          <p:nvPr/>
        </p:nvSpPr>
        <p:spPr>
          <a:xfrm>
            <a:off x="8120251" y="-241073"/>
            <a:ext cx="1944900" cy="1944900"/>
          </a:xfrm>
          <a:prstGeom prst="ellipse">
            <a:avLst/>
          </a:prstGeom>
          <a:solidFill>
            <a:srgbClr val="FFFFFF">
              <a:alpha val="37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640;p47">
            <a:extLst>
              <a:ext uri="{FF2B5EF4-FFF2-40B4-BE49-F238E27FC236}">
                <a16:creationId xmlns:a16="http://schemas.microsoft.com/office/drawing/2014/main" id="{4E32428A-8878-E6D6-096F-BD9812D5ACE5}"/>
              </a:ext>
            </a:extLst>
          </p:cNvPr>
          <p:cNvGrpSpPr/>
          <p:nvPr/>
        </p:nvGrpSpPr>
        <p:grpSpPr>
          <a:xfrm>
            <a:off x="4194975" y="1862025"/>
            <a:ext cx="6245274" cy="3161273"/>
            <a:chOff x="4194975" y="1862025"/>
            <a:chExt cx="6245274" cy="3161273"/>
          </a:xfrm>
        </p:grpSpPr>
        <p:pic>
          <p:nvPicPr>
            <p:cNvPr id="5" name="Google Shape;641;p47">
              <a:extLst>
                <a:ext uri="{FF2B5EF4-FFF2-40B4-BE49-F238E27FC236}">
                  <a16:creationId xmlns:a16="http://schemas.microsoft.com/office/drawing/2014/main" id="{17E11D1F-474B-AD1D-C9E6-F7E942BC837C}"/>
                </a:ext>
              </a:extLst>
            </p:cNvPr>
            <p:cNvPicPr preferRelativeResize="0"/>
            <p:nvPr/>
          </p:nvPicPr>
          <p:blipFill>
            <a:blip r:embed="rId3">
              <a:alphaModFix/>
            </a:blip>
            <a:stretch>
              <a:fillRect/>
            </a:stretch>
          </p:blipFill>
          <p:spPr>
            <a:xfrm>
              <a:off x="7100575" y="2810837"/>
              <a:ext cx="539153" cy="1505925"/>
            </a:xfrm>
            <a:prstGeom prst="rect">
              <a:avLst/>
            </a:prstGeom>
            <a:noFill/>
            <a:ln>
              <a:noFill/>
            </a:ln>
          </p:spPr>
        </p:pic>
        <p:pic>
          <p:nvPicPr>
            <p:cNvPr id="6" name="Google Shape;642;p47">
              <a:extLst>
                <a:ext uri="{FF2B5EF4-FFF2-40B4-BE49-F238E27FC236}">
                  <a16:creationId xmlns:a16="http://schemas.microsoft.com/office/drawing/2014/main" id="{D50AA483-ED76-E616-2CCA-4FBC0F23C209}"/>
                </a:ext>
              </a:extLst>
            </p:cNvPr>
            <p:cNvPicPr preferRelativeResize="0"/>
            <p:nvPr/>
          </p:nvPicPr>
          <p:blipFill rotWithShape="1">
            <a:blip r:embed="rId4">
              <a:alphaModFix/>
            </a:blip>
            <a:srcRect r="13141" b="41517"/>
            <a:stretch/>
          </p:blipFill>
          <p:spPr>
            <a:xfrm>
              <a:off x="4194975" y="1862025"/>
              <a:ext cx="6245274" cy="3008052"/>
            </a:xfrm>
            <a:prstGeom prst="rect">
              <a:avLst/>
            </a:prstGeom>
            <a:noFill/>
            <a:ln>
              <a:noFill/>
            </a:ln>
          </p:spPr>
        </p:pic>
        <p:pic>
          <p:nvPicPr>
            <p:cNvPr id="7" name="Google Shape;643;p47">
              <a:extLst>
                <a:ext uri="{FF2B5EF4-FFF2-40B4-BE49-F238E27FC236}">
                  <a16:creationId xmlns:a16="http://schemas.microsoft.com/office/drawing/2014/main" id="{31DC5A0C-561B-5CE3-B449-6CBB466C252C}"/>
                </a:ext>
              </a:extLst>
            </p:cNvPr>
            <p:cNvPicPr preferRelativeResize="0"/>
            <p:nvPr/>
          </p:nvPicPr>
          <p:blipFill rotWithShape="1">
            <a:blip r:embed="rId5">
              <a:alphaModFix/>
            </a:blip>
            <a:srcRect l="9" r="19"/>
            <a:stretch/>
          </p:blipFill>
          <p:spPr>
            <a:xfrm>
              <a:off x="4644853" y="2213025"/>
              <a:ext cx="3391526" cy="2810273"/>
            </a:xfrm>
            <a:prstGeom prst="rect">
              <a:avLst/>
            </a:prstGeom>
            <a:noFill/>
            <a:ln>
              <a:noFill/>
            </a:ln>
          </p:spPr>
        </p:pic>
      </p:grpSp>
      <p:sp>
        <p:nvSpPr>
          <p:cNvPr id="8" name="Google Shape;637;p47">
            <a:extLst>
              <a:ext uri="{FF2B5EF4-FFF2-40B4-BE49-F238E27FC236}">
                <a16:creationId xmlns:a16="http://schemas.microsoft.com/office/drawing/2014/main" id="{E41D59CD-44D3-8065-F964-08D5EC8576B5}"/>
              </a:ext>
            </a:extLst>
          </p:cNvPr>
          <p:cNvSpPr txBox="1">
            <a:spLocks noGrp="1"/>
          </p:cNvSpPr>
          <p:nvPr>
            <p:ph type="title"/>
          </p:nvPr>
        </p:nvSpPr>
        <p:spPr>
          <a:xfrm>
            <a:off x="672614" y="1253576"/>
            <a:ext cx="4326106" cy="141850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Thanks!</a:t>
            </a:r>
            <a:endParaRPr sz="5400" dirty="0"/>
          </a:p>
        </p:txBody>
      </p:sp>
      <p:sp>
        <p:nvSpPr>
          <p:cNvPr id="9" name="TextBox 8">
            <a:extLst>
              <a:ext uri="{FF2B5EF4-FFF2-40B4-BE49-F238E27FC236}">
                <a16:creationId xmlns:a16="http://schemas.microsoft.com/office/drawing/2014/main" id="{4BAFA7A6-96C0-7B33-DE8C-DF1AEF535EEC}"/>
              </a:ext>
            </a:extLst>
          </p:cNvPr>
          <p:cNvSpPr txBox="1"/>
          <p:nvPr/>
        </p:nvSpPr>
        <p:spPr>
          <a:xfrm>
            <a:off x="894080" y="2672080"/>
            <a:ext cx="3149600" cy="769441"/>
          </a:xfrm>
          <a:prstGeom prst="rect">
            <a:avLst/>
          </a:prstGeom>
          <a:noFill/>
        </p:spPr>
        <p:txBody>
          <a:bodyPr wrap="square" rtlCol="0">
            <a:spAutoFit/>
          </a:bodyPr>
          <a:lstStyle/>
          <a:p>
            <a:r>
              <a:rPr lang="en-GB" sz="1600" b="1" dirty="0">
                <a:solidFill>
                  <a:schemeClr val="tx1"/>
                </a:solidFill>
              </a:rPr>
              <a:t>Thanks for:</a:t>
            </a:r>
            <a:br>
              <a:rPr lang="en-GB" dirty="0">
                <a:solidFill>
                  <a:schemeClr val="tx1"/>
                </a:solidFill>
              </a:rPr>
            </a:br>
            <a:r>
              <a:rPr lang="es-ES" b="1" dirty="0">
                <a:solidFill>
                  <a:schemeClr val="tx1"/>
                </a:solidFill>
              </a:rPr>
              <a:t>Dr. </a:t>
            </a:r>
            <a:r>
              <a:rPr lang="es-ES" dirty="0">
                <a:solidFill>
                  <a:schemeClr val="tx1"/>
                </a:solidFill>
              </a:rPr>
              <a:t>Mohamed El </a:t>
            </a:r>
            <a:r>
              <a:rPr lang="es-ES" dirty="0" err="1">
                <a:solidFill>
                  <a:schemeClr val="tx1"/>
                </a:solidFill>
              </a:rPr>
              <a:t>Habrouk</a:t>
            </a:r>
            <a:endParaRPr lang="es-ES" dirty="0">
              <a:solidFill>
                <a:schemeClr val="tx1"/>
              </a:solidFill>
            </a:endParaRPr>
          </a:p>
          <a:p>
            <a:r>
              <a:rPr lang="es-ES" b="1" dirty="0">
                <a:solidFill>
                  <a:schemeClr val="tx1"/>
                </a:solidFill>
              </a:rPr>
              <a:t>Eng. </a:t>
            </a:r>
            <a:r>
              <a:rPr lang="es-ES" dirty="0">
                <a:solidFill>
                  <a:schemeClr val="tx1"/>
                </a:solidFill>
              </a:rPr>
              <a:t>Ahmed El </a:t>
            </a:r>
            <a:r>
              <a:rPr lang="es-ES" dirty="0" err="1">
                <a:solidFill>
                  <a:schemeClr val="tx1"/>
                </a:solidFill>
              </a:rPr>
              <a:t>Dawwy</a:t>
            </a:r>
            <a:endParaRPr lang="en-GB" dirty="0">
              <a:solidFill>
                <a:schemeClr val="tx1"/>
              </a:solidFill>
            </a:endParaRPr>
          </a:p>
        </p:txBody>
      </p:sp>
    </p:spTree>
    <p:extLst>
      <p:ext uri="{BB962C8B-B14F-4D97-AF65-F5344CB8AC3E}">
        <p14:creationId xmlns:p14="http://schemas.microsoft.com/office/powerpoint/2010/main" val="3713001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38" name="Google Shape;338;p30"/>
          <p:cNvSpPr txBox="1">
            <a:spLocks noGrp="1"/>
          </p:cNvSpPr>
          <p:nvPr>
            <p:ph type="title" idx="2"/>
          </p:nvPr>
        </p:nvSpPr>
        <p:spPr>
          <a:xfrm>
            <a:off x="720004" y="1017725"/>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39" name="Google Shape;339;p30"/>
          <p:cNvSpPr txBox="1">
            <a:spLocks noGrp="1"/>
          </p:cNvSpPr>
          <p:nvPr>
            <p:ph type="title" idx="3"/>
          </p:nvPr>
        </p:nvSpPr>
        <p:spPr>
          <a:xfrm>
            <a:off x="7674179" y="1017721"/>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340" name="Google Shape;340;p30"/>
          <p:cNvSpPr txBox="1">
            <a:spLocks noGrp="1"/>
          </p:cNvSpPr>
          <p:nvPr>
            <p:ph type="title" idx="4"/>
          </p:nvPr>
        </p:nvSpPr>
        <p:spPr>
          <a:xfrm>
            <a:off x="720002" y="1954912"/>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1" name="Google Shape;341;p30"/>
          <p:cNvSpPr txBox="1">
            <a:spLocks noGrp="1"/>
          </p:cNvSpPr>
          <p:nvPr>
            <p:ph type="title" idx="5"/>
          </p:nvPr>
        </p:nvSpPr>
        <p:spPr>
          <a:xfrm>
            <a:off x="7674177" y="1954921"/>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342" name="Google Shape;342;p30"/>
          <p:cNvSpPr txBox="1">
            <a:spLocks noGrp="1"/>
          </p:cNvSpPr>
          <p:nvPr>
            <p:ph type="title" idx="6"/>
          </p:nvPr>
        </p:nvSpPr>
        <p:spPr>
          <a:xfrm>
            <a:off x="720000" y="2892100"/>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43" name="Google Shape;343;p30"/>
          <p:cNvSpPr txBox="1">
            <a:spLocks noGrp="1"/>
          </p:cNvSpPr>
          <p:nvPr>
            <p:ph type="title" idx="7"/>
          </p:nvPr>
        </p:nvSpPr>
        <p:spPr>
          <a:xfrm>
            <a:off x="7674175" y="2892083"/>
            <a:ext cx="7566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endParaRPr dirty="0"/>
          </a:p>
        </p:txBody>
      </p:sp>
      <p:sp>
        <p:nvSpPr>
          <p:cNvPr id="344" name="Google Shape;344;p30"/>
          <p:cNvSpPr txBox="1">
            <a:spLocks noGrp="1"/>
          </p:cNvSpPr>
          <p:nvPr>
            <p:ph type="subTitle" idx="1"/>
          </p:nvPr>
        </p:nvSpPr>
        <p:spPr>
          <a:xfrm>
            <a:off x="1629004" y="1017725"/>
            <a:ext cx="2703300" cy="447600"/>
          </a:xfrm>
          <a:prstGeom prst="rect">
            <a:avLst/>
          </a:prstGeom>
        </p:spPr>
        <p:txBody>
          <a:bodyPr spcFirstLastPara="1" wrap="square" lIns="91425" tIns="91425" rIns="91425" bIns="91425" anchor="t" anchorCtr="0">
            <a:noAutofit/>
          </a:bodyPr>
          <a:lstStyle/>
          <a:p>
            <a:r>
              <a:rPr lang="en-GB" sz="1700" b="1" dirty="0"/>
              <a:t>Introduction</a:t>
            </a:r>
            <a:endParaRPr lang="en-GB" sz="1700" dirty="0"/>
          </a:p>
        </p:txBody>
      </p:sp>
      <p:sp>
        <p:nvSpPr>
          <p:cNvPr id="345" name="Google Shape;345;p30"/>
          <p:cNvSpPr txBox="1">
            <a:spLocks noGrp="1"/>
          </p:cNvSpPr>
          <p:nvPr>
            <p:ph type="subTitle" idx="8"/>
          </p:nvPr>
        </p:nvSpPr>
        <p:spPr>
          <a:xfrm>
            <a:off x="1629013" y="1954912"/>
            <a:ext cx="2946366" cy="447600"/>
          </a:xfrm>
          <a:prstGeom prst="rect">
            <a:avLst/>
          </a:prstGeom>
        </p:spPr>
        <p:txBody>
          <a:bodyPr spcFirstLastPara="1" wrap="square" lIns="91425" tIns="91425" rIns="91425" bIns="91425" anchor="t" anchorCtr="0">
            <a:noAutofit/>
          </a:bodyPr>
          <a:lstStyle/>
          <a:p>
            <a:r>
              <a:rPr lang="en-GB" sz="1700" b="1" dirty="0"/>
              <a:t>Problem description</a:t>
            </a:r>
            <a:endParaRPr lang="en-GB" sz="1700" dirty="0"/>
          </a:p>
        </p:txBody>
      </p:sp>
      <p:sp>
        <p:nvSpPr>
          <p:cNvPr id="346" name="Google Shape;346;p30"/>
          <p:cNvSpPr txBox="1">
            <a:spLocks noGrp="1"/>
          </p:cNvSpPr>
          <p:nvPr>
            <p:ph type="subTitle" idx="9"/>
          </p:nvPr>
        </p:nvSpPr>
        <p:spPr>
          <a:xfrm>
            <a:off x="1629005" y="2892100"/>
            <a:ext cx="2703300" cy="447600"/>
          </a:xfrm>
          <a:prstGeom prst="rect">
            <a:avLst/>
          </a:prstGeom>
        </p:spPr>
        <p:txBody>
          <a:bodyPr spcFirstLastPara="1" wrap="square" lIns="91425" tIns="91425" rIns="91425" bIns="91425" anchor="t" anchorCtr="0">
            <a:noAutofit/>
          </a:bodyPr>
          <a:lstStyle/>
          <a:p>
            <a:r>
              <a:rPr lang="en-GB" sz="1700" b="1" dirty="0"/>
              <a:t>System design</a:t>
            </a:r>
            <a:endParaRPr lang="en-GB" sz="1700" dirty="0"/>
          </a:p>
        </p:txBody>
      </p:sp>
      <p:sp>
        <p:nvSpPr>
          <p:cNvPr id="347" name="Google Shape;347;p30"/>
          <p:cNvSpPr txBox="1">
            <a:spLocks noGrp="1"/>
          </p:cNvSpPr>
          <p:nvPr>
            <p:ph type="subTitle" idx="13"/>
          </p:nvPr>
        </p:nvSpPr>
        <p:spPr>
          <a:xfrm>
            <a:off x="4125799" y="1017737"/>
            <a:ext cx="3395987" cy="636150"/>
          </a:xfrm>
          <a:prstGeom prst="rect">
            <a:avLst/>
          </a:prstGeom>
        </p:spPr>
        <p:txBody>
          <a:bodyPr spcFirstLastPara="1" wrap="square" lIns="91425" tIns="91425" rIns="91425" bIns="91425" anchor="t" anchorCtr="0">
            <a:noAutofit/>
          </a:bodyPr>
          <a:lstStyle/>
          <a:p>
            <a:r>
              <a:rPr lang="en-GB" sz="1800" b="1" dirty="0"/>
              <a:t>Detailed Flowcharts</a:t>
            </a:r>
            <a:endParaRPr lang="en-GB" sz="1800" dirty="0"/>
          </a:p>
          <a:p>
            <a:endParaRPr lang="en-GB" sz="1700" dirty="0"/>
          </a:p>
        </p:txBody>
      </p:sp>
      <p:sp>
        <p:nvSpPr>
          <p:cNvPr id="348" name="Google Shape;348;p30"/>
          <p:cNvSpPr txBox="1">
            <a:spLocks noGrp="1"/>
          </p:cNvSpPr>
          <p:nvPr>
            <p:ph type="subTitle" idx="14"/>
          </p:nvPr>
        </p:nvSpPr>
        <p:spPr>
          <a:xfrm>
            <a:off x="4818496" y="1954919"/>
            <a:ext cx="2703300" cy="447600"/>
          </a:xfrm>
          <a:prstGeom prst="rect">
            <a:avLst/>
          </a:prstGeom>
        </p:spPr>
        <p:txBody>
          <a:bodyPr spcFirstLastPara="1" wrap="square" lIns="91425" tIns="91425" rIns="91425" bIns="91425" anchor="t" anchorCtr="0">
            <a:noAutofit/>
          </a:bodyPr>
          <a:lstStyle/>
          <a:p>
            <a:r>
              <a:rPr lang="en-GB" sz="1600" b="1" dirty="0"/>
              <a:t>Cost Analysis</a:t>
            </a:r>
            <a:endParaRPr lang="en-GB" sz="1600" dirty="0"/>
          </a:p>
          <a:p>
            <a:endParaRPr lang="en-GB" sz="1600" dirty="0"/>
          </a:p>
        </p:txBody>
      </p:sp>
      <p:sp>
        <p:nvSpPr>
          <p:cNvPr id="349" name="Google Shape;349;p30"/>
          <p:cNvSpPr txBox="1">
            <a:spLocks noGrp="1"/>
          </p:cNvSpPr>
          <p:nvPr>
            <p:ph type="subTitle" idx="15"/>
          </p:nvPr>
        </p:nvSpPr>
        <p:spPr>
          <a:xfrm>
            <a:off x="4818478" y="2892089"/>
            <a:ext cx="2703300" cy="447600"/>
          </a:xfrm>
          <a:prstGeom prst="rect">
            <a:avLst/>
          </a:prstGeom>
        </p:spPr>
        <p:txBody>
          <a:bodyPr spcFirstLastPara="1" wrap="square" lIns="91425" tIns="91425" rIns="91425" bIns="91425" anchor="t" anchorCtr="0">
            <a:noAutofit/>
          </a:bodyPr>
          <a:lstStyle/>
          <a:p>
            <a:r>
              <a:rPr lang="en-GB" sz="1700" b="1" dirty="0"/>
              <a:t>Demonstration</a:t>
            </a:r>
            <a:endParaRPr lang="en-GB" sz="1700" dirty="0"/>
          </a:p>
        </p:txBody>
      </p:sp>
      <p:pic>
        <p:nvPicPr>
          <p:cNvPr id="350" name="Google Shape;350;p30"/>
          <p:cNvPicPr preferRelativeResize="0"/>
          <p:nvPr/>
        </p:nvPicPr>
        <p:blipFill>
          <a:blip r:embed="rId3">
            <a:alphaModFix/>
          </a:blip>
          <a:stretch>
            <a:fillRect/>
          </a:stretch>
        </p:blipFill>
        <p:spPr>
          <a:xfrm>
            <a:off x="6690524" y="-3576974"/>
            <a:ext cx="568200" cy="2039373"/>
          </a:xfrm>
          <a:prstGeom prst="rect">
            <a:avLst/>
          </a:prstGeom>
          <a:noFill/>
          <a:ln>
            <a:noFill/>
          </a:ln>
        </p:spPr>
      </p:pic>
      <p:sp>
        <p:nvSpPr>
          <p:cNvPr id="2" name="Google Shape;338;p30">
            <a:extLst>
              <a:ext uri="{FF2B5EF4-FFF2-40B4-BE49-F238E27FC236}">
                <a16:creationId xmlns:a16="http://schemas.microsoft.com/office/drawing/2014/main" id="{CD469CED-E17A-2E88-B033-EA8949757797}"/>
              </a:ext>
            </a:extLst>
          </p:cNvPr>
          <p:cNvSpPr txBox="1">
            <a:spLocks/>
          </p:cNvSpPr>
          <p:nvPr/>
        </p:nvSpPr>
        <p:spPr>
          <a:xfrm>
            <a:off x="720000" y="3829287"/>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 dirty="0"/>
              <a:t>04</a:t>
            </a:r>
          </a:p>
        </p:txBody>
      </p:sp>
      <p:sp>
        <p:nvSpPr>
          <p:cNvPr id="3" name="Google Shape;338;p30">
            <a:extLst>
              <a:ext uri="{FF2B5EF4-FFF2-40B4-BE49-F238E27FC236}">
                <a16:creationId xmlns:a16="http://schemas.microsoft.com/office/drawing/2014/main" id="{A0F0900C-6443-2793-5EA4-18B488D4DF1B}"/>
              </a:ext>
            </a:extLst>
          </p:cNvPr>
          <p:cNvSpPr txBox="1">
            <a:spLocks/>
          </p:cNvSpPr>
          <p:nvPr/>
        </p:nvSpPr>
        <p:spPr>
          <a:xfrm>
            <a:off x="7670779" y="3819392"/>
            <a:ext cx="756600" cy="447600"/>
          </a:xfrm>
          <a:prstGeom prst="rect">
            <a:avLst/>
          </a:prstGeom>
          <a:solidFill>
            <a:srgbClr val="FFFFFF">
              <a:alpha val="881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9pPr>
          </a:lstStyle>
          <a:p>
            <a:r>
              <a:rPr lang="en" dirty="0"/>
              <a:t>08</a:t>
            </a:r>
          </a:p>
        </p:txBody>
      </p:sp>
      <p:sp>
        <p:nvSpPr>
          <p:cNvPr id="4" name="Google Shape;346;p30">
            <a:extLst>
              <a:ext uri="{FF2B5EF4-FFF2-40B4-BE49-F238E27FC236}">
                <a16:creationId xmlns:a16="http://schemas.microsoft.com/office/drawing/2014/main" id="{B35111DE-1B1D-5193-6C3E-FB761AC0D290}"/>
              </a:ext>
            </a:extLst>
          </p:cNvPr>
          <p:cNvSpPr txBox="1">
            <a:spLocks/>
          </p:cNvSpPr>
          <p:nvPr/>
        </p:nvSpPr>
        <p:spPr>
          <a:xfrm>
            <a:off x="1629004" y="3829286"/>
            <a:ext cx="3476396" cy="5750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Sora"/>
              <a:buNone/>
              <a:defRPr sz="1900" b="1" i="0" u="none" strike="noStrike" cap="none">
                <a:solidFill>
                  <a:schemeClr val="dk1"/>
                </a:solidFill>
                <a:latin typeface="Sora"/>
                <a:ea typeface="Sora"/>
                <a:cs typeface="Sora"/>
                <a:sym typeface="Sora"/>
              </a:defRPr>
            </a:lvl1pPr>
            <a:lvl2pPr marL="914400" marR="0" lvl="1"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GB" sz="1700" b="1" dirty="0"/>
              <a:t>Solution Implementation</a:t>
            </a:r>
            <a:endParaRPr lang="en-GB" sz="1700" dirty="0"/>
          </a:p>
        </p:txBody>
      </p:sp>
      <p:sp>
        <p:nvSpPr>
          <p:cNvPr id="5" name="Google Shape;346;p30">
            <a:extLst>
              <a:ext uri="{FF2B5EF4-FFF2-40B4-BE49-F238E27FC236}">
                <a16:creationId xmlns:a16="http://schemas.microsoft.com/office/drawing/2014/main" id="{9E0A5C47-B0BD-A18B-3AF7-AD0777FB798D}"/>
              </a:ext>
            </a:extLst>
          </p:cNvPr>
          <p:cNvSpPr txBox="1">
            <a:spLocks/>
          </p:cNvSpPr>
          <p:nvPr/>
        </p:nvSpPr>
        <p:spPr>
          <a:xfrm>
            <a:off x="5961633" y="3819392"/>
            <a:ext cx="1895425"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Sora"/>
              <a:buNone/>
              <a:defRPr sz="1900" b="1" i="0" u="none" strike="noStrike" cap="none">
                <a:solidFill>
                  <a:schemeClr val="dk1"/>
                </a:solidFill>
                <a:latin typeface="Sora"/>
                <a:ea typeface="Sora"/>
                <a:cs typeface="Sora"/>
                <a:sym typeface="Sora"/>
              </a:defRPr>
            </a:lvl1pPr>
            <a:lvl2pPr marL="914400" marR="0" lvl="1"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2pPr>
            <a:lvl3pPr marL="1371600" marR="0" lvl="2"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3pPr>
            <a:lvl4pPr marL="1828800" marR="0" lvl="3"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4pPr>
            <a:lvl5pPr marL="2286000" marR="0" lvl="4"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5pPr>
            <a:lvl6pPr marL="2743200" marR="0" lvl="5"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6pPr>
            <a:lvl7pPr marL="3200400" marR="0" lvl="6"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7pPr>
            <a:lvl8pPr marL="3657600" marR="0" lvl="7"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8pPr>
            <a:lvl9pPr marL="4114800" marR="0" lvl="8" indent="-304800" algn="l" rtl="0">
              <a:lnSpc>
                <a:spcPct val="100000"/>
              </a:lnSpc>
              <a:spcBef>
                <a:spcPts val="0"/>
              </a:spcBef>
              <a:spcAft>
                <a:spcPts val="0"/>
              </a:spcAft>
              <a:buClr>
                <a:schemeClr val="dk1"/>
              </a:buClr>
              <a:buSzPts val="2400"/>
              <a:buFont typeface="Sora"/>
              <a:buNone/>
              <a:defRPr sz="2400" b="1" i="0" u="none" strike="noStrike" cap="none">
                <a:solidFill>
                  <a:schemeClr val="dk1"/>
                </a:solidFill>
                <a:latin typeface="Sora"/>
                <a:ea typeface="Sora"/>
                <a:cs typeface="Sora"/>
                <a:sym typeface="Sora"/>
              </a:defRPr>
            </a:lvl9pPr>
          </a:lstStyle>
          <a:p>
            <a:r>
              <a:rPr lang="en-GB" sz="1600" b="1" dirty="0"/>
              <a:t>Conclusion</a:t>
            </a:r>
            <a:endParaRPr lang="en-GB"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1"/>
          <p:cNvSpPr txBox="1">
            <a:spLocks noGrp="1"/>
          </p:cNvSpPr>
          <p:nvPr>
            <p:ph type="title"/>
          </p:nvPr>
        </p:nvSpPr>
        <p:spPr>
          <a:xfrm>
            <a:off x="713225" y="445025"/>
            <a:ext cx="4930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Objective:</a:t>
            </a:r>
            <a:endParaRPr dirty="0"/>
          </a:p>
        </p:txBody>
      </p:sp>
      <p:sp>
        <p:nvSpPr>
          <p:cNvPr id="356" name="Google Shape;356;p31"/>
          <p:cNvSpPr txBox="1">
            <a:spLocks noGrp="1"/>
          </p:cNvSpPr>
          <p:nvPr>
            <p:ph type="subTitle" idx="1"/>
          </p:nvPr>
        </p:nvSpPr>
        <p:spPr>
          <a:xfrm>
            <a:off x="713225" y="1422600"/>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dirty="0"/>
              <a:t>Design and implement an autonomous robot capable of navigating its environment, avoiding obstacles, and autonomously parking itself.</a:t>
            </a:r>
            <a:endParaRPr sz="1600" dirty="0"/>
          </a:p>
        </p:txBody>
      </p:sp>
      <p:pic>
        <p:nvPicPr>
          <p:cNvPr id="357" name="Google Shape;357;p31"/>
          <p:cNvPicPr preferRelativeResize="0">
            <a:picLocks noGrp="1"/>
          </p:cNvPicPr>
          <p:nvPr>
            <p:ph type="pic" idx="2"/>
          </p:nvPr>
        </p:nvPicPr>
        <p:blipFill rotWithShape="1">
          <a:blip r:embed="rId3">
            <a:alphaModFix/>
          </a:blip>
          <a:srcRect l="35977" r="25452"/>
          <a:stretch/>
        </p:blipFill>
        <p:spPr>
          <a:xfrm>
            <a:off x="5643725" y="539550"/>
            <a:ext cx="2787000" cy="4064400"/>
          </a:xfrm>
          <a:prstGeom prst="roundRect">
            <a:avLst>
              <a:gd name="adj" fmla="val 16667"/>
            </a:avLst>
          </a:prstGeom>
        </p:spPr>
      </p:pic>
      <p:grpSp>
        <p:nvGrpSpPr>
          <p:cNvPr id="358" name="Google Shape;358;p31"/>
          <p:cNvGrpSpPr/>
          <p:nvPr/>
        </p:nvGrpSpPr>
        <p:grpSpPr>
          <a:xfrm>
            <a:off x="709150" y="3958186"/>
            <a:ext cx="3952502" cy="918551"/>
            <a:chOff x="709150" y="3958186"/>
            <a:chExt cx="3952502" cy="918551"/>
          </a:xfrm>
        </p:grpSpPr>
        <p:pic>
          <p:nvPicPr>
            <p:cNvPr id="359" name="Google Shape;359;p31"/>
            <p:cNvPicPr preferRelativeResize="0"/>
            <p:nvPr/>
          </p:nvPicPr>
          <p:blipFill rotWithShape="1">
            <a:blip r:embed="rId4">
              <a:alphaModFix/>
            </a:blip>
            <a:srcRect b="18066"/>
            <a:stretch/>
          </p:blipFill>
          <p:spPr>
            <a:xfrm>
              <a:off x="1009475" y="4179275"/>
              <a:ext cx="304775" cy="697450"/>
            </a:xfrm>
            <a:prstGeom prst="rect">
              <a:avLst/>
            </a:prstGeom>
            <a:noFill/>
            <a:ln>
              <a:noFill/>
            </a:ln>
          </p:spPr>
        </p:pic>
        <p:grpSp>
          <p:nvGrpSpPr>
            <p:cNvPr id="360" name="Google Shape;360;p31"/>
            <p:cNvGrpSpPr/>
            <p:nvPr/>
          </p:nvGrpSpPr>
          <p:grpSpPr>
            <a:xfrm>
              <a:off x="709150" y="3958186"/>
              <a:ext cx="3952502" cy="918551"/>
              <a:chOff x="709150" y="3958186"/>
              <a:chExt cx="3952502" cy="918551"/>
            </a:xfrm>
          </p:grpSpPr>
          <p:pic>
            <p:nvPicPr>
              <p:cNvPr id="361" name="Google Shape;361;p31"/>
              <p:cNvPicPr preferRelativeResize="0"/>
              <p:nvPr/>
            </p:nvPicPr>
            <p:blipFill rotWithShape="1">
              <a:blip r:embed="rId5">
                <a:alphaModFix/>
              </a:blip>
              <a:srcRect b="67513"/>
              <a:stretch/>
            </p:blipFill>
            <p:spPr>
              <a:xfrm>
                <a:off x="709150" y="3958186"/>
                <a:ext cx="3952502" cy="918551"/>
              </a:xfrm>
              <a:prstGeom prst="rect">
                <a:avLst/>
              </a:prstGeom>
              <a:noFill/>
              <a:ln>
                <a:noFill/>
              </a:ln>
            </p:spPr>
          </p:pic>
          <p:pic>
            <p:nvPicPr>
              <p:cNvPr id="362" name="Google Shape;362;p31"/>
              <p:cNvPicPr preferRelativeResize="0"/>
              <p:nvPr/>
            </p:nvPicPr>
            <p:blipFill rotWithShape="1">
              <a:blip r:embed="rId6">
                <a:alphaModFix/>
              </a:blip>
              <a:srcRect b="72803"/>
              <a:stretch/>
            </p:blipFill>
            <p:spPr>
              <a:xfrm>
                <a:off x="2210425" y="4594702"/>
                <a:ext cx="391951" cy="282025"/>
              </a:xfrm>
              <a:prstGeom prst="rect">
                <a:avLst/>
              </a:prstGeom>
              <a:noFill/>
              <a:ln>
                <a:noFill/>
              </a:ln>
            </p:spPr>
          </p:pic>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6"/>
        <p:cNvGrpSpPr/>
        <p:nvPr/>
      </p:nvGrpSpPr>
      <p:grpSpPr>
        <a:xfrm>
          <a:off x="0" y="0"/>
          <a:ext cx="0" cy="0"/>
          <a:chOff x="0" y="0"/>
          <a:chExt cx="0" cy="0"/>
        </a:xfrm>
      </p:grpSpPr>
      <p:sp>
        <p:nvSpPr>
          <p:cNvPr id="367" name="Google Shape;367;p32"/>
          <p:cNvSpPr txBox="1">
            <a:spLocks noGrp="1"/>
          </p:cNvSpPr>
          <p:nvPr>
            <p:ph type="title"/>
          </p:nvPr>
        </p:nvSpPr>
        <p:spPr>
          <a:xfrm>
            <a:off x="2568900" y="1570475"/>
            <a:ext cx="4006200" cy="73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Introduction</a:t>
            </a:r>
            <a:endParaRPr/>
          </a:p>
        </p:txBody>
      </p:sp>
      <p:sp>
        <p:nvSpPr>
          <p:cNvPr id="368" name="Google Shape;368;p32"/>
          <p:cNvSpPr txBox="1">
            <a:spLocks noGrp="1"/>
          </p:cNvSpPr>
          <p:nvPr>
            <p:ph type="title" idx="2"/>
          </p:nvPr>
        </p:nvSpPr>
        <p:spPr>
          <a:xfrm>
            <a:off x="3954150" y="539502"/>
            <a:ext cx="1235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369" name="Google Shape;369;p32"/>
          <p:cNvPicPr preferRelativeResize="0"/>
          <p:nvPr/>
        </p:nvPicPr>
        <p:blipFill rotWithShape="1">
          <a:blip r:embed="rId3">
            <a:alphaModFix/>
          </a:blip>
          <a:srcRect t="-93" b="28285"/>
          <a:stretch/>
        </p:blipFill>
        <p:spPr>
          <a:xfrm>
            <a:off x="5276204" y="2622725"/>
            <a:ext cx="3393157" cy="2520774"/>
          </a:xfrm>
          <a:prstGeom prst="rect">
            <a:avLst/>
          </a:prstGeom>
          <a:noFill/>
          <a:ln>
            <a:noFill/>
          </a:ln>
        </p:spPr>
      </p:pic>
      <p:pic>
        <p:nvPicPr>
          <p:cNvPr id="370" name="Google Shape;370;p32"/>
          <p:cNvPicPr preferRelativeResize="0"/>
          <p:nvPr/>
        </p:nvPicPr>
        <p:blipFill rotWithShape="1">
          <a:blip r:embed="rId4">
            <a:alphaModFix/>
          </a:blip>
          <a:srcRect t="-129" b="28264"/>
          <a:stretch/>
        </p:blipFill>
        <p:spPr>
          <a:xfrm>
            <a:off x="474638" y="2622770"/>
            <a:ext cx="3457614" cy="2520823"/>
          </a:xfrm>
          <a:prstGeom prst="rect">
            <a:avLst/>
          </a:prstGeom>
          <a:noFill/>
          <a:ln>
            <a:noFill/>
          </a:ln>
        </p:spPr>
      </p:pic>
      <p:pic>
        <p:nvPicPr>
          <p:cNvPr id="371" name="Google Shape;371;p32"/>
          <p:cNvPicPr preferRelativeResize="0"/>
          <p:nvPr/>
        </p:nvPicPr>
        <p:blipFill>
          <a:blip r:embed="rId5">
            <a:alphaModFix/>
          </a:blip>
          <a:stretch>
            <a:fillRect/>
          </a:stretch>
        </p:blipFill>
        <p:spPr>
          <a:xfrm>
            <a:off x="2587078" y="3252762"/>
            <a:ext cx="1250686" cy="14719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7" name="Google Shape;377;p3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379" name="Google Shape;379;p33"/>
          <p:cNvSpPr txBox="1">
            <a:spLocks noGrp="1"/>
          </p:cNvSpPr>
          <p:nvPr>
            <p:ph type="subTitle" idx="2"/>
          </p:nvPr>
        </p:nvSpPr>
        <p:spPr>
          <a:xfrm>
            <a:off x="1063084" y="1486829"/>
            <a:ext cx="6564350" cy="2321946"/>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GB" sz="1600" dirty="0"/>
              <a:t>This project focuses on creating a robot that can navigate on its own and park itself without human assistance. </a:t>
            </a:r>
          </a:p>
          <a:p>
            <a:pPr marL="285750" lvl="0" indent="-285750" algn="l" rtl="0">
              <a:spcBef>
                <a:spcPts val="0"/>
              </a:spcBef>
              <a:spcAft>
                <a:spcPts val="0"/>
              </a:spcAft>
              <a:buFont typeface="Arial" panose="020B0604020202020204" pitchFamily="34" charset="0"/>
              <a:buChar char="•"/>
            </a:pPr>
            <a:r>
              <a:rPr lang="en-GB" sz="1600" dirty="0"/>
              <a:t>We're tackling two main challenges: obstacle avoidance and auto parking. </a:t>
            </a:r>
          </a:p>
          <a:p>
            <a:pPr marL="285750" lvl="0" indent="-285750" algn="l" rtl="0">
              <a:spcBef>
                <a:spcPts val="0"/>
              </a:spcBef>
              <a:spcAft>
                <a:spcPts val="0"/>
              </a:spcAft>
              <a:buFont typeface="Arial" panose="020B0604020202020204" pitchFamily="34" charset="0"/>
              <a:buChar char="•"/>
            </a:pPr>
            <a:r>
              <a:rPr lang="en-GB" sz="1600" dirty="0"/>
              <a:t>These capabilities are crucial for making robots safer, more efficient, and more accessible. </a:t>
            </a:r>
          </a:p>
          <a:p>
            <a:pPr marL="285750" lvl="0" indent="-285750" algn="l" rtl="0">
              <a:spcBef>
                <a:spcPts val="0"/>
              </a:spcBef>
              <a:spcAft>
                <a:spcPts val="0"/>
              </a:spcAft>
              <a:buFont typeface="Arial" panose="020B0604020202020204" pitchFamily="34" charset="0"/>
              <a:buChar char="•"/>
            </a:pPr>
            <a:r>
              <a:rPr lang="en-GB" sz="1600" dirty="0"/>
              <a:t>By developing this robot, we're contributing to the advancement of autonomous systems that can enhance safety, efficiency, and accessibility in various settings.</a:t>
            </a: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b="1" dirty="0"/>
              <a:t>Problem Description:</a:t>
            </a:r>
            <a:endParaRPr lang="en-GB" dirty="0"/>
          </a:p>
        </p:txBody>
      </p:sp>
      <p:sp>
        <p:nvSpPr>
          <p:cNvPr id="386" name="Google Shape;386;p34"/>
          <p:cNvSpPr txBox="1">
            <a:spLocks noGrp="1"/>
          </p:cNvSpPr>
          <p:nvPr>
            <p:ph type="subTitle" idx="4"/>
          </p:nvPr>
        </p:nvSpPr>
        <p:spPr>
          <a:xfrm>
            <a:off x="713224" y="1371600"/>
            <a:ext cx="3104395" cy="8204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dirty="0"/>
              <a:t>Obstacle Avoidance:</a:t>
            </a:r>
            <a:endParaRPr dirty="0"/>
          </a:p>
        </p:txBody>
      </p:sp>
      <p:sp>
        <p:nvSpPr>
          <p:cNvPr id="387" name="Google Shape;387;p34"/>
          <p:cNvSpPr txBox="1">
            <a:spLocks noGrp="1"/>
          </p:cNvSpPr>
          <p:nvPr>
            <p:ph type="subTitle" idx="5"/>
          </p:nvPr>
        </p:nvSpPr>
        <p:spPr>
          <a:xfrm>
            <a:off x="4930140" y="1781837"/>
            <a:ext cx="2305500" cy="379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dirty="0"/>
              <a:t>Auto Parking:</a:t>
            </a:r>
            <a:endParaRPr dirty="0"/>
          </a:p>
        </p:txBody>
      </p:sp>
      <p:sp>
        <p:nvSpPr>
          <p:cNvPr id="388" name="Google Shape;388;p34"/>
          <p:cNvSpPr txBox="1">
            <a:spLocks noGrp="1"/>
          </p:cNvSpPr>
          <p:nvPr>
            <p:ph type="subTitle" idx="1"/>
          </p:nvPr>
        </p:nvSpPr>
        <p:spPr>
          <a:xfrm>
            <a:off x="713224" y="2192073"/>
            <a:ext cx="3988315"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Navigating environments cluttered with obstacles poses a significant challenge for autonomous robots. These obstacles can be static, like walls or furniture, or dynamic, such as moving objects or pedestrians. To ensure safe navigation, robots must be equipped with sensors and algorithms capable of detecting obstacles in their path and autonomously plotting alternate routes to avoid collisions.</a:t>
            </a:r>
            <a:endParaRPr dirty="0"/>
          </a:p>
        </p:txBody>
      </p:sp>
      <p:sp>
        <p:nvSpPr>
          <p:cNvPr id="389" name="Google Shape;389;p34"/>
          <p:cNvSpPr txBox="1">
            <a:spLocks noGrp="1"/>
          </p:cNvSpPr>
          <p:nvPr>
            <p:ph type="subTitle" idx="2"/>
          </p:nvPr>
        </p:nvSpPr>
        <p:spPr>
          <a:xfrm>
            <a:off x="4930140" y="2231564"/>
            <a:ext cx="382524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Parking is a fundamental task for vehicles, and enabling autonomous robots to park themselves efficiently is equally important. Auto parking systems must be able to identify suitable parking spaces, </a:t>
            </a:r>
            <a:r>
              <a:rPr lang="en-GB" dirty="0" err="1"/>
              <a:t>maneuver</a:t>
            </a:r>
            <a:r>
              <a:rPr lang="en-GB" dirty="0"/>
              <a:t> into them accurately, and avoid collisions with other vehicles or obstacles in the vicinity. This requires advanced sensor technologies and intelligent algorithms to </a:t>
            </a:r>
            <a:r>
              <a:rPr lang="en-GB" dirty="0" err="1"/>
              <a:t>analyze</a:t>
            </a:r>
            <a:r>
              <a:rPr lang="en-GB" dirty="0"/>
              <a:t> the environment and execute precise parking </a:t>
            </a:r>
            <a:r>
              <a:rPr lang="en-GB" dirty="0" err="1"/>
              <a:t>maneuvers</a:t>
            </a:r>
            <a:r>
              <a:rPr lang="en-GB" dirty="0"/>
              <a:t>.</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5"/>
          <p:cNvSpPr txBox="1">
            <a:spLocks noGrp="1"/>
          </p:cNvSpPr>
          <p:nvPr>
            <p:ph type="subTitle" idx="6"/>
          </p:nvPr>
        </p:nvSpPr>
        <p:spPr>
          <a:xfrm>
            <a:off x="953028" y="3212158"/>
            <a:ext cx="3596640" cy="973762"/>
          </a:xfrm>
          <a:prstGeom prst="rect">
            <a:avLst/>
          </a:prstGeom>
        </p:spPr>
        <p:txBody>
          <a:bodyPr spcFirstLastPara="1" wrap="square" lIns="91425" tIns="91425" rIns="91425" bIns="91425" anchor="b" anchorCtr="0">
            <a:noAutofit/>
          </a:bodyPr>
          <a:lstStyle/>
          <a:p>
            <a:pPr marL="0" indent="0"/>
            <a:r>
              <a:rPr lang="en" sz="2500" dirty="0"/>
              <a:t>3. </a:t>
            </a:r>
            <a:r>
              <a:rPr lang="en-GB" sz="2500" b="1" dirty="0"/>
              <a:t>Role of Sensors</a:t>
            </a:r>
            <a:endParaRPr lang="en-GB" sz="2500" dirty="0"/>
          </a:p>
          <a:p>
            <a:pPr marL="0" lvl="0" indent="0" algn="l" rtl="0">
              <a:spcBef>
                <a:spcPts val="0"/>
              </a:spcBef>
              <a:spcAft>
                <a:spcPts val="0"/>
              </a:spcAft>
              <a:buNone/>
            </a:pPr>
            <a:endParaRPr dirty="0"/>
          </a:p>
        </p:txBody>
      </p:sp>
      <p:sp>
        <p:nvSpPr>
          <p:cNvPr id="397" name="Google Shape;39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b="1" dirty="0"/>
              <a:t>System Design:</a:t>
            </a:r>
            <a:endParaRPr lang="en-GB" dirty="0"/>
          </a:p>
        </p:txBody>
      </p:sp>
      <p:sp>
        <p:nvSpPr>
          <p:cNvPr id="402" name="Google Shape;402;p35"/>
          <p:cNvSpPr txBox="1">
            <a:spLocks noGrp="1"/>
          </p:cNvSpPr>
          <p:nvPr>
            <p:ph type="subTitle" idx="5"/>
          </p:nvPr>
        </p:nvSpPr>
        <p:spPr>
          <a:xfrm>
            <a:off x="953028" y="1443503"/>
            <a:ext cx="3905464" cy="1443535"/>
          </a:xfrm>
          <a:prstGeom prst="rect">
            <a:avLst/>
          </a:prstGeom>
        </p:spPr>
        <p:txBody>
          <a:bodyPr spcFirstLastPara="1" wrap="square" lIns="91425" tIns="91425" rIns="91425" bIns="91425" anchor="b" anchorCtr="0">
            <a:noAutofit/>
          </a:bodyPr>
          <a:lstStyle/>
          <a:p>
            <a:r>
              <a:rPr lang="en-GB" sz="2500" b="1" dirty="0"/>
              <a:t>1. Overview of Hardware Components</a:t>
            </a:r>
          </a:p>
          <a:p>
            <a:endParaRPr lang="en-GB" sz="1600" dirty="0"/>
          </a:p>
        </p:txBody>
      </p:sp>
      <p:sp>
        <p:nvSpPr>
          <p:cNvPr id="403" name="Google Shape;403;p35"/>
          <p:cNvSpPr txBox="1">
            <a:spLocks noGrp="1"/>
          </p:cNvSpPr>
          <p:nvPr>
            <p:ph type="subTitle" idx="7"/>
          </p:nvPr>
        </p:nvSpPr>
        <p:spPr>
          <a:xfrm>
            <a:off x="4539508" y="2165270"/>
            <a:ext cx="3307295" cy="1443535"/>
          </a:xfrm>
          <a:prstGeom prst="rect">
            <a:avLst/>
          </a:prstGeom>
        </p:spPr>
        <p:txBody>
          <a:bodyPr spcFirstLastPara="1" wrap="square" lIns="91425" tIns="91425" rIns="91425" bIns="91425" anchor="b" anchorCtr="0">
            <a:noAutofit/>
          </a:bodyPr>
          <a:lstStyle/>
          <a:p>
            <a:r>
              <a:rPr lang="en-GB" sz="2500" b="1" dirty="0"/>
              <a:t>2. Interaction of Components</a:t>
            </a:r>
          </a:p>
          <a:p>
            <a:endParaRPr lang="en-GB" sz="2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r>
              <a:rPr lang="en-GB" b="1" dirty="0"/>
              <a:t>System Design:</a:t>
            </a:r>
            <a:endParaRPr lang="en-GB" dirty="0"/>
          </a:p>
        </p:txBody>
      </p:sp>
      <p:sp>
        <p:nvSpPr>
          <p:cNvPr id="402" name="Google Shape;402;p35"/>
          <p:cNvSpPr txBox="1">
            <a:spLocks noGrp="1"/>
          </p:cNvSpPr>
          <p:nvPr>
            <p:ph type="subTitle" idx="5"/>
          </p:nvPr>
        </p:nvSpPr>
        <p:spPr>
          <a:xfrm>
            <a:off x="1004542" y="1113309"/>
            <a:ext cx="4413464" cy="732962"/>
          </a:xfrm>
          <a:prstGeom prst="rect">
            <a:avLst/>
          </a:prstGeom>
        </p:spPr>
        <p:txBody>
          <a:bodyPr spcFirstLastPara="1" wrap="square" lIns="91425" tIns="91425" rIns="91425" bIns="91425" anchor="b" anchorCtr="0">
            <a:noAutofit/>
          </a:bodyPr>
          <a:lstStyle/>
          <a:p>
            <a:r>
              <a:rPr lang="en-GB" sz="1600" b="1" dirty="0"/>
              <a:t>1. Overview of Hardware Components:</a:t>
            </a:r>
          </a:p>
          <a:p>
            <a:endParaRPr lang="en-GB" sz="1600" dirty="0"/>
          </a:p>
        </p:txBody>
      </p:sp>
      <p:sp>
        <p:nvSpPr>
          <p:cNvPr id="6" name="TextBox 5">
            <a:extLst>
              <a:ext uri="{FF2B5EF4-FFF2-40B4-BE49-F238E27FC236}">
                <a16:creationId xmlns:a16="http://schemas.microsoft.com/office/drawing/2014/main" id="{8C7DC922-C317-CA7B-6E48-6FC66F0A74D7}"/>
              </a:ext>
            </a:extLst>
          </p:cNvPr>
          <p:cNvSpPr txBox="1"/>
          <p:nvPr/>
        </p:nvSpPr>
        <p:spPr>
          <a:xfrm>
            <a:off x="1124539" y="1744415"/>
            <a:ext cx="7545657" cy="3108543"/>
          </a:xfrm>
          <a:prstGeom prst="rect">
            <a:avLst/>
          </a:prstGeom>
          <a:noFill/>
        </p:spPr>
        <p:txBody>
          <a:bodyPr wrap="square" rtlCol="0">
            <a:spAutoFit/>
          </a:bodyPr>
          <a:lstStyle/>
          <a:p>
            <a:pPr>
              <a:buClr>
                <a:schemeClr val="tx1"/>
              </a:buClr>
            </a:pPr>
            <a:r>
              <a:rPr lang="en-GB" dirty="0">
                <a:solidFill>
                  <a:schemeClr val="tx1"/>
                </a:solidFill>
              </a:rPr>
              <a:t>The autonomous robot comprises several hardware components working together seamlessly to achieve its objectives:</a:t>
            </a:r>
          </a:p>
          <a:p>
            <a:pPr>
              <a:buClr>
                <a:schemeClr val="tx1"/>
              </a:buClr>
            </a:pPr>
            <a:endParaRPr lang="en-GB" dirty="0">
              <a:solidFill>
                <a:schemeClr val="tx1"/>
              </a:solidFill>
            </a:endParaRPr>
          </a:p>
          <a:p>
            <a:pPr marL="285750" indent="-285750">
              <a:buClr>
                <a:schemeClr val="tx1"/>
              </a:buClr>
              <a:buFont typeface="Arial" panose="020B0604020202020204" pitchFamily="34" charset="0"/>
              <a:buChar char="•"/>
            </a:pPr>
            <a:r>
              <a:rPr lang="en-GB" b="1" dirty="0">
                <a:solidFill>
                  <a:schemeClr val="tx1"/>
                </a:solidFill>
              </a:rPr>
              <a:t>Motor Control System:</a:t>
            </a:r>
            <a:r>
              <a:rPr lang="en-GB" dirty="0">
                <a:solidFill>
                  <a:schemeClr val="tx1"/>
                </a:solidFill>
              </a:rPr>
              <a:t> Consists of motors (Motor A and Motor B) responsible for driving the robot's movement. Each motor is connected to a motor driver module that regulates its speed and direction.</a:t>
            </a:r>
          </a:p>
          <a:p>
            <a:pPr marL="285750" indent="-285750">
              <a:buClr>
                <a:schemeClr val="tx1"/>
              </a:buClr>
              <a:buFont typeface="Arial" panose="020B0604020202020204" pitchFamily="34" charset="0"/>
              <a:buChar char="•"/>
            </a:pPr>
            <a:r>
              <a:rPr lang="en-GB" b="1" dirty="0">
                <a:solidFill>
                  <a:schemeClr val="tx1"/>
                </a:solidFill>
              </a:rPr>
              <a:t>Sensor Array:</a:t>
            </a:r>
            <a:r>
              <a:rPr lang="en-GB" dirty="0">
                <a:solidFill>
                  <a:schemeClr val="tx1"/>
                </a:solidFill>
              </a:rPr>
              <a:t> Includes various sensors essential for obstacle detection and environment monitoring. These sensors typically include ultrasonic sensors, infrared sensors, or LiDAR (Light Detection and Ranging) sensors.</a:t>
            </a:r>
          </a:p>
          <a:p>
            <a:pPr marL="285750" indent="-285750">
              <a:buClr>
                <a:schemeClr val="tx1"/>
              </a:buClr>
              <a:buFont typeface="Arial" panose="020B0604020202020204" pitchFamily="34" charset="0"/>
              <a:buChar char="•"/>
            </a:pPr>
            <a:r>
              <a:rPr lang="en-GB" b="1" dirty="0">
                <a:solidFill>
                  <a:schemeClr val="tx1"/>
                </a:solidFill>
              </a:rPr>
              <a:t>Microcontroller Unit (MCU):</a:t>
            </a:r>
            <a:r>
              <a:rPr lang="en-GB" dirty="0">
                <a:solidFill>
                  <a:schemeClr val="tx1"/>
                </a:solidFill>
              </a:rPr>
              <a:t> Acts as the brain of the robot, processing sensor data and executing control algorithms. Common MCUs used in robotics projects include Arduino, Raspberry Pi, or custom-designed microcontrollers.</a:t>
            </a:r>
          </a:p>
          <a:p>
            <a:pPr marL="285750" indent="-285750">
              <a:buClr>
                <a:schemeClr val="tx1"/>
              </a:buClr>
              <a:buFont typeface="Arial" panose="020B0604020202020204" pitchFamily="34" charset="0"/>
              <a:buChar char="•"/>
            </a:pPr>
            <a:r>
              <a:rPr lang="en-GB" b="1" dirty="0">
                <a:solidFill>
                  <a:schemeClr val="tx1"/>
                </a:solidFill>
              </a:rPr>
              <a:t>Power Supply:</a:t>
            </a:r>
            <a:r>
              <a:rPr lang="en-GB" dirty="0">
                <a:solidFill>
                  <a:schemeClr val="tx1"/>
                </a:solidFill>
              </a:rPr>
              <a:t> Provides electrical power to the robot's components, typically consisting of batteries or rechargeable power sources.</a:t>
            </a:r>
          </a:p>
        </p:txBody>
      </p:sp>
    </p:spTree>
    <p:extLst>
      <p:ext uri="{BB962C8B-B14F-4D97-AF65-F5344CB8AC3E}">
        <p14:creationId xmlns:p14="http://schemas.microsoft.com/office/powerpoint/2010/main" val="2518175327"/>
      </p:ext>
    </p:extLst>
  </p:cSld>
  <p:clrMapOvr>
    <a:masterClrMapping/>
  </p:clrMapOvr>
</p:sld>
</file>

<file path=ppt/theme/theme1.xml><?xml version="1.0" encoding="utf-8"?>
<a:theme xmlns:a="http://schemas.openxmlformats.org/drawingml/2006/main" name="Autonomous Driving Technology Pitch Deck by Slidesgo">
  <a:themeElements>
    <a:clrScheme name="Simple Light">
      <a:dk1>
        <a:srgbClr val="FFFFFF"/>
      </a:dk1>
      <a:lt1>
        <a:srgbClr val="131524"/>
      </a:lt1>
      <a:dk2>
        <a:srgbClr val="F47065"/>
      </a:dk2>
      <a:lt2>
        <a:srgbClr val="FBCAC4"/>
      </a:lt2>
      <a:accent1>
        <a:srgbClr val="7191D2"/>
      </a:accent1>
      <a:accent2>
        <a:srgbClr val="594DAA"/>
      </a:accent2>
      <a:accent3>
        <a:srgbClr val="1C2548"/>
      </a:accent3>
      <a:accent4>
        <a:srgbClr val="7740A4"/>
      </a:accent4>
      <a:accent5>
        <a:srgbClr val="754289"/>
      </a:accent5>
      <a:accent6>
        <a:srgbClr val="4024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1036</Words>
  <Application>Microsoft Office PowerPoint</Application>
  <PresentationFormat>On-screen Show (16:9)</PresentationFormat>
  <Paragraphs>109</Paragraphs>
  <Slides>20</Slides>
  <Notes>20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Sora Light</vt:lpstr>
      <vt:lpstr>Open Sans</vt:lpstr>
      <vt:lpstr>Be Vietnam Pro SemiBold</vt:lpstr>
      <vt:lpstr>Open Sans SemiBold</vt:lpstr>
      <vt:lpstr>Nunito Light</vt:lpstr>
      <vt:lpstr>Manrope</vt:lpstr>
      <vt:lpstr>Sora</vt:lpstr>
      <vt:lpstr>Autonomous Driving Technology Pitch Deck by Slidesgo</vt:lpstr>
      <vt:lpstr>Autonomous Robot  with Obstacle Avoidance and Auto Parking</vt:lpstr>
      <vt:lpstr>Team members</vt:lpstr>
      <vt:lpstr>Table of contents</vt:lpstr>
      <vt:lpstr>Objective:</vt:lpstr>
      <vt:lpstr>Introduction</vt:lpstr>
      <vt:lpstr>Introduction</vt:lpstr>
      <vt:lpstr>Problem Description:</vt:lpstr>
      <vt:lpstr>System Design:</vt:lpstr>
      <vt:lpstr>System Design:</vt:lpstr>
      <vt:lpstr>System Design:</vt:lpstr>
      <vt:lpstr>System Design:</vt:lpstr>
      <vt:lpstr>Solution Implementation:</vt:lpstr>
      <vt:lpstr>PowerPoint Presentation</vt:lpstr>
      <vt:lpstr>Demonstration </vt:lpstr>
      <vt:lpstr>PowerPoint Presentation</vt:lpstr>
      <vt:lpstr>PowerPoint Presentation</vt:lpstr>
      <vt:lpstr>PowerPoint Presentation</vt:lpstr>
      <vt:lpstr>FlowChart Diagrams</vt:lpstr>
      <vt:lpstr>FlowChart Diagrams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Autonomous Robot  with Obstacle Avoidance and Auto Parking</dc:title>
  <dc:creator>Seveen Samir</dc:creator>
  <cp:lastModifiedBy>Sevine Samir</cp:lastModifiedBy>
  <cp:revision>2</cp:revision>
  <dcterms:modified xsi:type="dcterms:W3CDTF">2024-05-16T01:12:09Z</dcterms:modified>
</cp:coreProperties>
</file>